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338" r:id="rId2"/>
    <p:sldId id="339" r:id="rId3"/>
    <p:sldId id="305" r:id="rId4"/>
    <p:sldId id="301" r:id="rId5"/>
    <p:sldId id="307" r:id="rId6"/>
    <p:sldId id="306" r:id="rId7"/>
    <p:sldId id="308" r:id="rId8"/>
    <p:sldId id="310" r:id="rId9"/>
    <p:sldId id="311" r:id="rId10"/>
    <p:sldId id="302" r:id="rId11"/>
    <p:sldId id="316" r:id="rId12"/>
    <p:sldId id="317" r:id="rId13"/>
    <p:sldId id="318" r:id="rId14"/>
    <p:sldId id="319" r:id="rId15"/>
    <p:sldId id="320" r:id="rId16"/>
    <p:sldId id="321" r:id="rId17"/>
    <p:sldId id="312" r:id="rId18"/>
    <p:sldId id="314" r:id="rId19"/>
    <p:sldId id="313" r:id="rId20"/>
    <p:sldId id="315" r:id="rId21"/>
    <p:sldId id="322" r:id="rId22"/>
    <p:sldId id="330" r:id="rId23"/>
    <p:sldId id="331" r:id="rId24"/>
    <p:sldId id="323" r:id="rId25"/>
    <p:sldId id="325" r:id="rId26"/>
    <p:sldId id="326" r:id="rId27"/>
    <p:sldId id="327" r:id="rId28"/>
    <p:sldId id="328" r:id="rId29"/>
    <p:sldId id="329" r:id="rId30"/>
    <p:sldId id="333" r:id="rId31"/>
    <p:sldId id="334" r:id="rId32"/>
    <p:sldId id="335" r:id="rId33"/>
    <p:sldId id="336" r:id="rId34"/>
    <p:sldId id="337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3B9A4-00BB-4533-A40E-47AF7B036F0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F6E4F-0677-4DBB-B40F-81B4907407DF}">
      <dgm:prSet phldrT="[Текст]"/>
      <dgm:spPr/>
      <dgm:t>
        <a:bodyPr/>
        <a:lstStyle/>
        <a:p>
          <a:r>
            <a:rPr lang="ru-RU" dirty="0" smtClean="0"/>
            <a:t>5.Обеспечение управляемости портфелем</a:t>
          </a:r>
          <a:endParaRPr lang="ru-RU" dirty="0"/>
        </a:p>
      </dgm:t>
    </dgm:pt>
    <dgm:pt modelId="{16A52AD2-1DF6-43A4-8396-EB5DE1231A12}" type="parTrans" cxnId="{9B1C523B-EB0F-405C-BB23-B8D136C78E76}">
      <dgm:prSet/>
      <dgm:spPr/>
      <dgm:t>
        <a:bodyPr/>
        <a:lstStyle/>
        <a:p>
          <a:endParaRPr lang="ru-RU"/>
        </a:p>
      </dgm:t>
    </dgm:pt>
    <dgm:pt modelId="{C6A44272-53D0-470F-8C3E-E418E9EB31F3}" type="sibTrans" cxnId="{9B1C523B-EB0F-405C-BB23-B8D136C78E76}">
      <dgm:prSet/>
      <dgm:spPr/>
      <dgm:t>
        <a:bodyPr/>
        <a:lstStyle/>
        <a:p>
          <a:endParaRPr lang="ru-RU"/>
        </a:p>
      </dgm:t>
    </dgm:pt>
    <dgm:pt modelId="{EB83C83F-152F-4EEE-94A9-EF8EB8801B6B}">
      <dgm:prSet phldrT="[Текст]"/>
      <dgm:spPr/>
      <dgm:t>
        <a:bodyPr/>
        <a:lstStyle/>
        <a:p>
          <a:r>
            <a:rPr lang="ru-RU" dirty="0" smtClean="0"/>
            <a:t>1.Обеспечение реализации инвестиционной стратегии</a:t>
          </a:r>
          <a:endParaRPr lang="ru-RU" dirty="0"/>
        </a:p>
      </dgm:t>
    </dgm:pt>
    <dgm:pt modelId="{5DEA36C4-2171-438E-ADE9-F39F0D647E4A}" type="parTrans" cxnId="{0032C5A3-F5B9-4995-8AC2-63E0059B6195}">
      <dgm:prSet/>
      <dgm:spPr/>
      <dgm:t>
        <a:bodyPr/>
        <a:lstStyle/>
        <a:p>
          <a:endParaRPr lang="ru-RU"/>
        </a:p>
      </dgm:t>
    </dgm:pt>
    <dgm:pt modelId="{C7C5726E-CD0E-41A7-A4E8-D9A9F8CEACEB}" type="sibTrans" cxnId="{0032C5A3-F5B9-4995-8AC2-63E0059B6195}">
      <dgm:prSet/>
      <dgm:spPr/>
      <dgm:t>
        <a:bodyPr/>
        <a:lstStyle/>
        <a:p>
          <a:endParaRPr lang="ru-RU"/>
        </a:p>
      </dgm:t>
    </dgm:pt>
    <dgm:pt modelId="{978F631D-6FE4-4095-AEF3-17D9FFC3F7A2}">
      <dgm:prSet phldrT="[Текст]"/>
      <dgm:spPr/>
      <dgm:t>
        <a:bodyPr/>
        <a:lstStyle/>
        <a:p>
          <a:r>
            <a:rPr lang="ru-RU" dirty="0" smtClean="0"/>
            <a:t>2.Обеспечение соответствия портфеля инвестиционным ресурсам</a:t>
          </a:r>
          <a:endParaRPr lang="ru-RU" dirty="0"/>
        </a:p>
      </dgm:t>
    </dgm:pt>
    <dgm:pt modelId="{F68DB2E1-5C51-4E3C-921D-1DE9D581D708}" type="parTrans" cxnId="{9F06F349-BACC-41DE-8AA7-EEE55CC267E5}">
      <dgm:prSet/>
      <dgm:spPr/>
      <dgm:t>
        <a:bodyPr/>
        <a:lstStyle/>
        <a:p>
          <a:endParaRPr lang="ru-RU"/>
        </a:p>
      </dgm:t>
    </dgm:pt>
    <dgm:pt modelId="{DB12FA08-207D-41DC-948B-534368429CDC}" type="sibTrans" cxnId="{9F06F349-BACC-41DE-8AA7-EEE55CC267E5}">
      <dgm:prSet/>
      <dgm:spPr/>
      <dgm:t>
        <a:bodyPr/>
        <a:lstStyle/>
        <a:p>
          <a:endParaRPr lang="ru-RU"/>
        </a:p>
      </dgm:t>
    </dgm:pt>
    <dgm:pt modelId="{468BD85E-C921-4DA1-9C14-976C55261C5A}">
      <dgm:prSet phldrT="[Текст]"/>
      <dgm:spPr/>
      <dgm:t>
        <a:bodyPr/>
        <a:lstStyle/>
        <a:p>
          <a:r>
            <a:rPr lang="ru-RU" dirty="0" smtClean="0"/>
            <a:t>4.Оптимизация соотношения доходности и ликвидности </a:t>
          </a:r>
          <a:endParaRPr lang="ru-RU" dirty="0"/>
        </a:p>
      </dgm:t>
    </dgm:pt>
    <dgm:pt modelId="{777379BA-7E53-4FE6-A7F3-87DAE0684D20}" type="parTrans" cxnId="{9BDB8097-AD8C-4A38-9CFB-3927504E2DB1}">
      <dgm:prSet/>
      <dgm:spPr/>
      <dgm:t>
        <a:bodyPr/>
        <a:lstStyle/>
        <a:p>
          <a:endParaRPr lang="ru-RU"/>
        </a:p>
      </dgm:t>
    </dgm:pt>
    <dgm:pt modelId="{9E246024-4DAE-49A1-915F-DC3723F09AC5}" type="sibTrans" cxnId="{9BDB8097-AD8C-4A38-9CFB-3927504E2DB1}">
      <dgm:prSet/>
      <dgm:spPr/>
      <dgm:t>
        <a:bodyPr/>
        <a:lstStyle/>
        <a:p>
          <a:endParaRPr lang="ru-RU"/>
        </a:p>
      </dgm:t>
    </dgm:pt>
    <dgm:pt modelId="{3D2100AC-F61E-4EF4-BF43-3BEA713A66F2}">
      <dgm:prSet phldrT="[Текст]"/>
      <dgm:spPr/>
      <dgm:t>
        <a:bodyPr/>
        <a:lstStyle/>
        <a:p>
          <a:r>
            <a:rPr lang="ru-RU" dirty="0" smtClean="0"/>
            <a:t>3.Оптимизация соотношения доходности и риска</a:t>
          </a:r>
          <a:endParaRPr lang="ru-RU" dirty="0"/>
        </a:p>
      </dgm:t>
    </dgm:pt>
    <dgm:pt modelId="{DDA3DF32-B7F7-4A1E-ADA0-0E5D0A4BF9F5}" type="parTrans" cxnId="{41C26355-9094-4590-BA0A-8CEA4A5CB853}">
      <dgm:prSet/>
      <dgm:spPr/>
      <dgm:t>
        <a:bodyPr/>
        <a:lstStyle/>
        <a:p>
          <a:endParaRPr lang="ru-RU"/>
        </a:p>
      </dgm:t>
    </dgm:pt>
    <dgm:pt modelId="{573C4B14-5980-429A-B7DE-2B536864D302}" type="sibTrans" cxnId="{41C26355-9094-4590-BA0A-8CEA4A5CB853}">
      <dgm:prSet/>
      <dgm:spPr/>
      <dgm:t>
        <a:bodyPr/>
        <a:lstStyle/>
        <a:p>
          <a:endParaRPr lang="ru-RU"/>
        </a:p>
      </dgm:t>
    </dgm:pt>
    <dgm:pt modelId="{CA7F88FB-1D12-47C4-B91E-2701F5358544}" type="pres">
      <dgm:prSet presAssocID="{8983B9A4-00BB-4533-A40E-47AF7B036F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64F9-8DDE-4004-A2F5-2598745E148E}" type="pres">
      <dgm:prSet presAssocID="{8983B9A4-00BB-4533-A40E-47AF7B036F00}" presName="matrix" presStyleCnt="0"/>
      <dgm:spPr/>
    </dgm:pt>
    <dgm:pt modelId="{857A44AF-AEBD-485E-A900-46DD48F43271}" type="pres">
      <dgm:prSet presAssocID="{8983B9A4-00BB-4533-A40E-47AF7B036F00}" presName="tile1" presStyleLbl="node1" presStyleIdx="0" presStyleCnt="4"/>
      <dgm:spPr/>
      <dgm:t>
        <a:bodyPr/>
        <a:lstStyle/>
        <a:p>
          <a:endParaRPr lang="ru-RU"/>
        </a:p>
      </dgm:t>
    </dgm:pt>
    <dgm:pt modelId="{8FAA5BBF-A799-4EC1-AD26-6FEAB65AA5FE}" type="pres">
      <dgm:prSet presAssocID="{8983B9A4-00BB-4533-A40E-47AF7B036F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313E-8B6C-46C2-B794-067B676D47A2}" type="pres">
      <dgm:prSet presAssocID="{8983B9A4-00BB-4533-A40E-47AF7B036F00}" presName="tile2" presStyleLbl="node1" presStyleIdx="1" presStyleCnt="4"/>
      <dgm:spPr/>
      <dgm:t>
        <a:bodyPr/>
        <a:lstStyle/>
        <a:p>
          <a:endParaRPr lang="ru-RU"/>
        </a:p>
      </dgm:t>
    </dgm:pt>
    <dgm:pt modelId="{E63710A0-5BCE-4622-9A27-5B384899F814}" type="pres">
      <dgm:prSet presAssocID="{8983B9A4-00BB-4533-A40E-47AF7B036F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31FC-DDC5-4DFE-AE9C-3E622C90AA63}" type="pres">
      <dgm:prSet presAssocID="{8983B9A4-00BB-4533-A40E-47AF7B036F00}" presName="tile3" presStyleLbl="node1" presStyleIdx="2" presStyleCnt="4"/>
      <dgm:spPr/>
      <dgm:t>
        <a:bodyPr/>
        <a:lstStyle/>
        <a:p>
          <a:endParaRPr lang="ru-RU"/>
        </a:p>
      </dgm:t>
    </dgm:pt>
    <dgm:pt modelId="{6C98D650-0365-4330-A381-FF5EABAC02E2}" type="pres">
      <dgm:prSet presAssocID="{8983B9A4-00BB-4533-A40E-47AF7B036F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91DBE-1664-4A41-BB6D-08AE5DEEA728}" type="pres">
      <dgm:prSet presAssocID="{8983B9A4-00BB-4533-A40E-47AF7B036F00}" presName="tile4" presStyleLbl="node1" presStyleIdx="3" presStyleCnt="4"/>
      <dgm:spPr/>
      <dgm:t>
        <a:bodyPr/>
        <a:lstStyle/>
        <a:p>
          <a:endParaRPr lang="ru-RU"/>
        </a:p>
      </dgm:t>
    </dgm:pt>
    <dgm:pt modelId="{ABC4F86D-9B3D-4ECC-9B34-B82FFE410119}" type="pres">
      <dgm:prSet presAssocID="{8983B9A4-00BB-4533-A40E-47AF7B036F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6282E-65C7-4D51-BE80-A7D50D7A6C10}" type="pres">
      <dgm:prSet presAssocID="{8983B9A4-00BB-4533-A40E-47AF7B036F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B8097-AD8C-4A38-9CFB-3927504E2DB1}" srcId="{125F6E4F-0677-4DBB-B40F-81B4907407DF}" destId="{468BD85E-C921-4DA1-9C14-976C55261C5A}" srcOrd="2" destOrd="0" parTransId="{777379BA-7E53-4FE6-A7F3-87DAE0684D20}" sibTransId="{9E246024-4DAE-49A1-915F-DC3723F09AC5}"/>
    <dgm:cxn modelId="{0032C5A3-F5B9-4995-8AC2-63E0059B6195}" srcId="{125F6E4F-0677-4DBB-B40F-81B4907407DF}" destId="{EB83C83F-152F-4EEE-94A9-EF8EB8801B6B}" srcOrd="0" destOrd="0" parTransId="{5DEA36C4-2171-438E-ADE9-F39F0D647E4A}" sibTransId="{C7C5726E-CD0E-41A7-A4E8-D9A9F8CEACEB}"/>
    <dgm:cxn modelId="{83D5BF4B-55C3-487C-9A18-38A7E950AF37}" type="presOf" srcId="{125F6E4F-0677-4DBB-B40F-81B4907407DF}" destId="{FE26282E-65C7-4D51-BE80-A7D50D7A6C10}" srcOrd="0" destOrd="0" presId="urn:microsoft.com/office/officeart/2005/8/layout/matrix1"/>
    <dgm:cxn modelId="{41C26355-9094-4590-BA0A-8CEA4A5CB853}" srcId="{125F6E4F-0677-4DBB-B40F-81B4907407DF}" destId="{3D2100AC-F61E-4EF4-BF43-3BEA713A66F2}" srcOrd="3" destOrd="0" parTransId="{DDA3DF32-B7F7-4A1E-ADA0-0E5D0A4BF9F5}" sibTransId="{573C4B14-5980-429A-B7DE-2B536864D302}"/>
    <dgm:cxn modelId="{9B1C523B-EB0F-405C-BB23-B8D136C78E76}" srcId="{8983B9A4-00BB-4533-A40E-47AF7B036F00}" destId="{125F6E4F-0677-4DBB-B40F-81B4907407DF}" srcOrd="0" destOrd="0" parTransId="{16A52AD2-1DF6-43A4-8396-EB5DE1231A12}" sibTransId="{C6A44272-53D0-470F-8C3E-E418E9EB31F3}"/>
    <dgm:cxn modelId="{6894ACD4-AB2D-496B-9372-C4EFA01029A3}" type="presOf" srcId="{8983B9A4-00BB-4533-A40E-47AF7B036F00}" destId="{CA7F88FB-1D12-47C4-B91E-2701F5358544}" srcOrd="0" destOrd="0" presId="urn:microsoft.com/office/officeart/2005/8/layout/matrix1"/>
    <dgm:cxn modelId="{9F06F349-BACC-41DE-8AA7-EEE55CC267E5}" srcId="{125F6E4F-0677-4DBB-B40F-81B4907407DF}" destId="{978F631D-6FE4-4095-AEF3-17D9FFC3F7A2}" srcOrd="1" destOrd="0" parTransId="{F68DB2E1-5C51-4E3C-921D-1DE9D581D708}" sibTransId="{DB12FA08-207D-41DC-948B-534368429CDC}"/>
    <dgm:cxn modelId="{E6B9A622-19A2-47AF-8E9A-CB43A73E5050}" type="presOf" srcId="{468BD85E-C921-4DA1-9C14-976C55261C5A}" destId="{463031FC-DDC5-4DFE-AE9C-3E622C90AA63}" srcOrd="0" destOrd="0" presId="urn:microsoft.com/office/officeart/2005/8/layout/matrix1"/>
    <dgm:cxn modelId="{AD1C631E-FB28-4713-B31D-E8385D11AEDC}" type="presOf" srcId="{468BD85E-C921-4DA1-9C14-976C55261C5A}" destId="{6C98D650-0365-4330-A381-FF5EABAC02E2}" srcOrd="1" destOrd="0" presId="urn:microsoft.com/office/officeart/2005/8/layout/matrix1"/>
    <dgm:cxn modelId="{3E893D89-E3C5-4934-BBD6-024D9DD824AC}" type="presOf" srcId="{3D2100AC-F61E-4EF4-BF43-3BEA713A66F2}" destId="{ABC4F86D-9B3D-4ECC-9B34-B82FFE410119}" srcOrd="1" destOrd="0" presId="urn:microsoft.com/office/officeart/2005/8/layout/matrix1"/>
    <dgm:cxn modelId="{A63BEC57-CC4D-4AB8-9012-632DC609F9A8}" type="presOf" srcId="{978F631D-6FE4-4095-AEF3-17D9FFC3F7A2}" destId="{A69A313E-8B6C-46C2-B794-067B676D47A2}" srcOrd="0" destOrd="0" presId="urn:microsoft.com/office/officeart/2005/8/layout/matrix1"/>
    <dgm:cxn modelId="{51090EF1-881B-40AA-8C12-BB3CD28FE23F}" type="presOf" srcId="{3D2100AC-F61E-4EF4-BF43-3BEA713A66F2}" destId="{3ED91DBE-1664-4A41-BB6D-08AE5DEEA728}" srcOrd="0" destOrd="0" presId="urn:microsoft.com/office/officeart/2005/8/layout/matrix1"/>
    <dgm:cxn modelId="{4890C882-277D-4AEE-BFCA-099F22193920}" type="presOf" srcId="{EB83C83F-152F-4EEE-94A9-EF8EB8801B6B}" destId="{8FAA5BBF-A799-4EC1-AD26-6FEAB65AA5FE}" srcOrd="1" destOrd="0" presId="urn:microsoft.com/office/officeart/2005/8/layout/matrix1"/>
    <dgm:cxn modelId="{ABE17E96-B9AD-477F-BBDF-E708C3C883ED}" type="presOf" srcId="{978F631D-6FE4-4095-AEF3-17D9FFC3F7A2}" destId="{E63710A0-5BCE-4622-9A27-5B384899F814}" srcOrd="1" destOrd="0" presId="urn:microsoft.com/office/officeart/2005/8/layout/matrix1"/>
    <dgm:cxn modelId="{BEB0315F-3F78-4B0A-83CE-09CABE26ADF9}" type="presOf" srcId="{EB83C83F-152F-4EEE-94A9-EF8EB8801B6B}" destId="{857A44AF-AEBD-485E-A900-46DD48F43271}" srcOrd="0" destOrd="0" presId="urn:microsoft.com/office/officeart/2005/8/layout/matrix1"/>
    <dgm:cxn modelId="{7F32C04F-92E0-4550-A55C-B3A941F2E512}" type="presParOf" srcId="{CA7F88FB-1D12-47C4-B91E-2701F5358544}" destId="{3DEA64F9-8DDE-4004-A2F5-2598745E148E}" srcOrd="0" destOrd="0" presId="urn:microsoft.com/office/officeart/2005/8/layout/matrix1"/>
    <dgm:cxn modelId="{281D045C-936B-494A-A562-F91304D0B0F0}" type="presParOf" srcId="{3DEA64F9-8DDE-4004-A2F5-2598745E148E}" destId="{857A44AF-AEBD-485E-A900-46DD48F43271}" srcOrd="0" destOrd="0" presId="urn:microsoft.com/office/officeart/2005/8/layout/matrix1"/>
    <dgm:cxn modelId="{13FBB196-9D4A-40A1-9F98-CFD2A646E11E}" type="presParOf" srcId="{3DEA64F9-8DDE-4004-A2F5-2598745E148E}" destId="{8FAA5BBF-A799-4EC1-AD26-6FEAB65AA5FE}" srcOrd="1" destOrd="0" presId="urn:microsoft.com/office/officeart/2005/8/layout/matrix1"/>
    <dgm:cxn modelId="{42FB6C5F-807C-47FE-AC63-49D8513141A7}" type="presParOf" srcId="{3DEA64F9-8DDE-4004-A2F5-2598745E148E}" destId="{A69A313E-8B6C-46C2-B794-067B676D47A2}" srcOrd="2" destOrd="0" presId="urn:microsoft.com/office/officeart/2005/8/layout/matrix1"/>
    <dgm:cxn modelId="{40DC0E9E-E195-4231-A09B-0D25A4046453}" type="presParOf" srcId="{3DEA64F9-8DDE-4004-A2F5-2598745E148E}" destId="{E63710A0-5BCE-4622-9A27-5B384899F814}" srcOrd="3" destOrd="0" presId="urn:microsoft.com/office/officeart/2005/8/layout/matrix1"/>
    <dgm:cxn modelId="{13E49197-446D-475C-B2A7-01CCE6BCFE58}" type="presParOf" srcId="{3DEA64F9-8DDE-4004-A2F5-2598745E148E}" destId="{463031FC-DDC5-4DFE-AE9C-3E622C90AA63}" srcOrd="4" destOrd="0" presId="urn:microsoft.com/office/officeart/2005/8/layout/matrix1"/>
    <dgm:cxn modelId="{95ECBA48-6B0C-4EDD-9190-78D5FDDD4E8B}" type="presParOf" srcId="{3DEA64F9-8DDE-4004-A2F5-2598745E148E}" destId="{6C98D650-0365-4330-A381-FF5EABAC02E2}" srcOrd="5" destOrd="0" presId="urn:microsoft.com/office/officeart/2005/8/layout/matrix1"/>
    <dgm:cxn modelId="{992651F5-7C5F-41D4-A6C4-CC359BC21CF5}" type="presParOf" srcId="{3DEA64F9-8DDE-4004-A2F5-2598745E148E}" destId="{3ED91DBE-1664-4A41-BB6D-08AE5DEEA728}" srcOrd="6" destOrd="0" presId="urn:microsoft.com/office/officeart/2005/8/layout/matrix1"/>
    <dgm:cxn modelId="{65DD6B5F-5A6C-42A5-858E-54EE7E11A079}" type="presParOf" srcId="{3DEA64F9-8DDE-4004-A2F5-2598745E148E}" destId="{ABC4F86D-9B3D-4ECC-9B34-B82FFE410119}" srcOrd="7" destOrd="0" presId="urn:microsoft.com/office/officeart/2005/8/layout/matrix1"/>
    <dgm:cxn modelId="{1EF1DD26-F3D3-4811-AC8B-F07B10838148}" type="presParOf" srcId="{CA7F88FB-1D12-47C4-B91E-2701F5358544}" destId="{FE26282E-65C7-4D51-BE80-A7D50D7A6C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2CC13-EC5C-4EC8-BA14-D2FBFD8867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BC4B9-62E9-4D47-ADAB-210C224682E5}">
      <dgm:prSet phldrT="[Текст]"/>
      <dgm:spPr/>
      <dgm:t>
        <a:bodyPr/>
        <a:lstStyle/>
        <a:p>
          <a:r>
            <a:rPr lang="ru-RU" dirty="0" smtClean="0"/>
            <a:t>1.Определение инвестиционной политики или инвестиционных целей</a:t>
          </a:r>
          <a:endParaRPr lang="ru-RU" dirty="0"/>
        </a:p>
      </dgm:t>
    </dgm:pt>
    <dgm:pt modelId="{F8B9A12D-EFA6-4804-8C9B-F625E211E3DD}" type="parTrans" cxnId="{AB8ED438-1E7B-435E-BF61-CB0B1ACF8098}">
      <dgm:prSet/>
      <dgm:spPr/>
      <dgm:t>
        <a:bodyPr/>
        <a:lstStyle/>
        <a:p>
          <a:endParaRPr lang="ru-RU"/>
        </a:p>
      </dgm:t>
    </dgm:pt>
    <dgm:pt modelId="{C3F23AC8-86CA-4C1B-8043-3095F20D1AB1}" type="sibTrans" cxnId="{AB8ED438-1E7B-435E-BF61-CB0B1ACF8098}">
      <dgm:prSet/>
      <dgm:spPr/>
      <dgm:t>
        <a:bodyPr/>
        <a:lstStyle/>
        <a:p>
          <a:endParaRPr lang="ru-RU"/>
        </a:p>
      </dgm:t>
    </dgm:pt>
    <dgm:pt modelId="{1EA96860-8806-47CF-AF6E-F1C579AC37ED}">
      <dgm:prSet phldrT="[Текст]"/>
      <dgm:spPr/>
      <dgm:t>
        <a:bodyPr/>
        <a:lstStyle/>
        <a:p>
          <a:r>
            <a:rPr lang="ru-RU" dirty="0" smtClean="0"/>
            <a:t>2.Проведение анализа ценных бумаг</a:t>
          </a:r>
          <a:endParaRPr lang="ru-RU" dirty="0"/>
        </a:p>
      </dgm:t>
    </dgm:pt>
    <dgm:pt modelId="{E007FA40-8E0F-407A-A9D3-533E99C2280D}" type="parTrans" cxnId="{EF49634A-98A9-4E2D-9931-9B3EB65E6750}">
      <dgm:prSet/>
      <dgm:spPr/>
      <dgm:t>
        <a:bodyPr/>
        <a:lstStyle/>
        <a:p>
          <a:endParaRPr lang="ru-RU"/>
        </a:p>
      </dgm:t>
    </dgm:pt>
    <dgm:pt modelId="{16A3A51B-B43E-484C-AAB9-31895A4AA7F0}" type="sibTrans" cxnId="{EF49634A-98A9-4E2D-9931-9B3EB65E6750}">
      <dgm:prSet/>
      <dgm:spPr/>
      <dgm:t>
        <a:bodyPr/>
        <a:lstStyle/>
        <a:p>
          <a:endParaRPr lang="ru-RU"/>
        </a:p>
      </dgm:t>
    </dgm:pt>
    <dgm:pt modelId="{6F8E2073-DDAD-41D0-A052-F9A957FAEA44}">
      <dgm:prSet phldrT="[Текст]"/>
      <dgm:spPr/>
      <dgm:t>
        <a:bodyPr/>
        <a:lstStyle/>
        <a:p>
          <a:r>
            <a:rPr lang="ru-RU" dirty="0" smtClean="0"/>
            <a:t>3.Формирование портфеля</a:t>
          </a:r>
          <a:endParaRPr lang="ru-RU" dirty="0"/>
        </a:p>
      </dgm:t>
    </dgm:pt>
    <dgm:pt modelId="{31AEAEC5-4B64-4474-8427-0F23E9139513}" type="parTrans" cxnId="{D13EDCB3-E153-4F1A-A74F-B48465FACBF5}">
      <dgm:prSet/>
      <dgm:spPr/>
      <dgm:t>
        <a:bodyPr/>
        <a:lstStyle/>
        <a:p>
          <a:endParaRPr lang="ru-RU"/>
        </a:p>
      </dgm:t>
    </dgm:pt>
    <dgm:pt modelId="{DDB6F340-EBE7-45DE-94F5-A21E6AF6F811}" type="sibTrans" cxnId="{D13EDCB3-E153-4F1A-A74F-B48465FACBF5}">
      <dgm:prSet/>
      <dgm:spPr/>
      <dgm:t>
        <a:bodyPr/>
        <a:lstStyle/>
        <a:p>
          <a:endParaRPr lang="ru-RU"/>
        </a:p>
      </dgm:t>
    </dgm:pt>
    <dgm:pt modelId="{B2AFA4EE-A777-405A-9863-982A6F683B39}">
      <dgm:prSet phldrT="[Текст]"/>
      <dgm:spPr/>
      <dgm:t>
        <a:bodyPr/>
        <a:lstStyle/>
        <a:p>
          <a:r>
            <a:rPr lang="ru-RU" dirty="0" smtClean="0"/>
            <a:t>4.Ревизия(пересмотр) портфеля</a:t>
          </a:r>
          <a:endParaRPr lang="ru-RU" dirty="0"/>
        </a:p>
      </dgm:t>
    </dgm:pt>
    <dgm:pt modelId="{3BB24D2C-1278-4731-8405-E16A36B36024}" type="parTrans" cxnId="{6F32DD4A-219E-42BD-8E72-59DB42C89ED6}">
      <dgm:prSet/>
      <dgm:spPr/>
      <dgm:t>
        <a:bodyPr/>
        <a:lstStyle/>
        <a:p>
          <a:endParaRPr lang="ru-RU"/>
        </a:p>
      </dgm:t>
    </dgm:pt>
    <dgm:pt modelId="{A13C653D-A117-4422-B94B-DC8DAD4E69FB}" type="sibTrans" cxnId="{6F32DD4A-219E-42BD-8E72-59DB42C89ED6}">
      <dgm:prSet/>
      <dgm:spPr/>
      <dgm:t>
        <a:bodyPr/>
        <a:lstStyle/>
        <a:p>
          <a:endParaRPr lang="ru-RU"/>
        </a:p>
      </dgm:t>
    </dgm:pt>
    <dgm:pt modelId="{B6CA3BAD-F2CE-45C1-A78C-8274D65CD788}">
      <dgm:prSet phldrT="[Текст]"/>
      <dgm:spPr/>
      <dgm:t>
        <a:bodyPr/>
        <a:lstStyle/>
        <a:p>
          <a:r>
            <a:rPr lang="ru-RU" dirty="0" smtClean="0"/>
            <a:t>5.Оценка фактической эффективности портфеля</a:t>
          </a:r>
          <a:endParaRPr lang="ru-RU" dirty="0"/>
        </a:p>
      </dgm:t>
    </dgm:pt>
    <dgm:pt modelId="{A5AF899D-A9C1-4046-84A9-48EE3131223A}" type="parTrans" cxnId="{F66EE9B8-3CDE-4D07-A544-9236692E1802}">
      <dgm:prSet/>
      <dgm:spPr/>
      <dgm:t>
        <a:bodyPr/>
        <a:lstStyle/>
        <a:p>
          <a:endParaRPr lang="ru-RU"/>
        </a:p>
      </dgm:t>
    </dgm:pt>
    <dgm:pt modelId="{30E1C54B-4E02-4A10-BF08-CC7DE1C6B57A}" type="sibTrans" cxnId="{F66EE9B8-3CDE-4D07-A544-9236692E1802}">
      <dgm:prSet/>
      <dgm:spPr/>
      <dgm:t>
        <a:bodyPr/>
        <a:lstStyle/>
        <a:p>
          <a:endParaRPr lang="ru-RU"/>
        </a:p>
      </dgm:t>
    </dgm:pt>
    <dgm:pt modelId="{6DA3BB1D-40CA-425E-837F-E7C836E05F10}" type="pres">
      <dgm:prSet presAssocID="{D152CC13-EC5C-4EC8-BA14-D2FBFD886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7F71-113D-4A78-B4BA-06BE6968704B}" type="pres">
      <dgm:prSet presAssocID="{35ABC4B9-62E9-4D47-ADAB-210C224682E5}" presName="node" presStyleLbl="node1" presStyleIdx="0" presStyleCnt="5" custScaleX="14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F1366-C5A8-403B-BB7B-B9984963321E}" type="pres">
      <dgm:prSet presAssocID="{C3F23AC8-86CA-4C1B-8043-3095F20D1AB1}" presName="sibTrans" presStyleCnt="0"/>
      <dgm:spPr/>
    </dgm:pt>
    <dgm:pt modelId="{1147F359-39B5-4F54-A627-278176AEE764}" type="pres">
      <dgm:prSet presAssocID="{1EA96860-8806-47CF-AF6E-F1C579AC37ED}" presName="node" presStyleLbl="node1" presStyleIdx="1" presStyleCnt="5" custScaleX="11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A5DE4-95A7-42C4-8C8C-38AEB682FE7E}" type="pres">
      <dgm:prSet presAssocID="{16A3A51B-B43E-484C-AAB9-31895A4AA7F0}" presName="sibTrans" presStyleCnt="0"/>
      <dgm:spPr/>
    </dgm:pt>
    <dgm:pt modelId="{828B5B93-5A6F-4D51-A632-2FE71FFBF963}" type="pres">
      <dgm:prSet presAssocID="{6F8E2073-DDAD-41D0-A052-F9A957FAEA44}" presName="node" presStyleLbl="node1" presStyleIdx="2" presStyleCnt="5" custScaleX="15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BB89-EDBE-4EC0-B8F1-42698F0878B3}" type="pres">
      <dgm:prSet presAssocID="{DDB6F340-EBE7-45DE-94F5-A21E6AF6F811}" presName="sibTrans" presStyleCnt="0"/>
      <dgm:spPr/>
    </dgm:pt>
    <dgm:pt modelId="{BD4FE538-0B5A-47C7-A392-2D364A81497D}" type="pres">
      <dgm:prSet presAssocID="{B2AFA4EE-A777-405A-9863-982A6F683B39}" presName="node" presStyleLbl="node1" presStyleIdx="3" presStyleCnt="5" custScaleX="12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1B57-E2F9-4992-B37D-D5F39972C5F6}" type="pres">
      <dgm:prSet presAssocID="{A13C653D-A117-4422-B94B-DC8DAD4E69FB}" presName="sibTrans" presStyleCnt="0"/>
      <dgm:spPr/>
    </dgm:pt>
    <dgm:pt modelId="{266FA3A9-806D-43CB-86C2-229F4BC4CCCA}" type="pres">
      <dgm:prSet presAssocID="{B6CA3BAD-F2CE-45C1-A78C-8274D65CD788}" presName="node" presStyleLbl="node1" presStyleIdx="4" presStyleCnt="5" custScaleX="12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6E2BA-A75E-4E10-8740-512219733199}" type="presOf" srcId="{B2AFA4EE-A777-405A-9863-982A6F683B39}" destId="{BD4FE538-0B5A-47C7-A392-2D364A81497D}" srcOrd="0" destOrd="0" presId="urn:microsoft.com/office/officeart/2005/8/layout/default"/>
    <dgm:cxn modelId="{922D24A9-0F1E-4E47-82B9-0E3E8733F30E}" type="presOf" srcId="{D152CC13-EC5C-4EC8-BA14-D2FBFD88676E}" destId="{6DA3BB1D-40CA-425E-837F-E7C836E05F10}" srcOrd="0" destOrd="0" presId="urn:microsoft.com/office/officeart/2005/8/layout/default"/>
    <dgm:cxn modelId="{6F32DD4A-219E-42BD-8E72-59DB42C89ED6}" srcId="{D152CC13-EC5C-4EC8-BA14-D2FBFD88676E}" destId="{B2AFA4EE-A777-405A-9863-982A6F683B39}" srcOrd="3" destOrd="0" parTransId="{3BB24D2C-1278-4731-8405-E16A36B36024}" sibTransId="{A13C653D-A117-4422-B94B-DC8DAD4E69FB}"/>
    <dgm:cxn modelId="{EF49634A-98A9-4E2D-9931-9B3EB65E6750}" srcId="{D152CC13-EC5C-4EC8-BA14-D2FBFD88676E}" destId="{1EA96860-8806-47CF-AF6E-F1C579AC37ED}" srcOrd="1" destOrd="0" parTransId="{E007FA40-8E0F-407A-A9D3-533E99C2280D}" sibTransId="{16A3A51B-B43E-484C-AAB9-31895A4AA7F0}"/>
    <dgm:cxn modelId="{6AA339F9-8EA2-419A-87D7-CF9977128740}" type="presOf" srcId="{1EA96860-8806-47CF-AF6E-F1C579AC37ED}" destId="{1147F359-39B5-4F54-A627-278176AEE764}" srcOrd="0" destOrd="0" presId="urn:microsoft.com/office/officeart/2005/8/layout/default"/>
    <dgm:cxn modelId="{3D864BDA-D8BA-4728-A1E5-F91A20E7C5FA}" type="presOf" srcId="{35ABC4B9-62E9-4D47-ADAB-210C224682E5}" destId="{43257F71-113D-4A78-B4BA-06BE6968704B}" srcOrd="0" destOrd="0" presId="urn:microsoft.com/office/officeart/2005/8/layout/default"/>
    <dgm:cxn modelId="{D13EDCB3-E153-4F1A-A74F-B48465FACBF5}" srcId="{D152CC13-EC5C-4EC8-BA14-D2FBFD88676E}" destId="{6F8E2073-DDAD-41D0-A052-F9A957FAEA44}" srcOrd="2" destOrd="0" parTransId="{31AEAEC5-4B64-4474-8427-0F23E9139513}" sibTransId="{DDB6F340-EBE7-45DE-94F5-A21E6AF6F811}"/>
    <dgm:cxn modelId="{01D9325D-16BD-470F-AA68-1ECB3D571D97}" type="presOf" srcId="{6F8E2073-DDAD-41D0-A052-F9A957FAEA44}" destId="{828B5B93-5A6F-4D51-A632-2FE71FFBF963}" srcOrd="0" destOrd="0" presId="urn:microsoft.com/office/officeart/2005/8/layout/default"/>
    <dgm:cxn modelId="{AB8ED438-1E7B-435E-BF61-CB0B1ACF8098}" srcId="{D152CC13-EC5C-4EC8-BA14-D2FBFD88676E}" destId="{35ABC4B9-62E9-4D47-ADAB-210C224682E5}" srcOrd="0" destOrd="0" parTransId="{F8B9A12D-EFA6-4804-8C9B-F625E211E3DD}" sibTransId="{C3F23AC8-86CA-4C1B-8043-3095F20D1AB1}"/>
    <dgm:cxn modelId="{08E95FDC-D4B4-41D1-B035-C80279CD11BE}" type="presOf" srcId="{B6CA3BAD-F2CE-45C1-A78C-8274D65CD788}" destId="{266FA3A9-806D-43CB-86C2-229F4BC4CCCA}" srcOrd="0" destOrd="0" presId="urn:microsoft.com/office/officeart/2005/8/layout/default"/>
    <dgm:cxn modelId="{F66EE9B8-3CDE-4D07-A544-9236692E1802}" srcId="{D152CC13-EC5C-4EC8-BA14-D2FBFD88676E}" destId="{B6CA3BAD-F2CE-45C1-A78C-8274D65CD788}" srcOrd="4" destOrd="0" parTransId="{A5AF899D-A9C1-4046-84A9-48EE3131223A}" sibTransId="{30E1C54B-4E02-4A10-BF08-CC7DE1C6B57A}"/>
    <dgm:cxn modelId="{DAE33A27-0FD3-4DC0-A1C5-65538F85ADB9}" type="presParOf" srcId="{6DA3BB1D-40CA-425E-837F-E7C836E05F10}" destId="{43257F71-113D-4A78-B4BA-06BE6968704B}" srcOrd="0" destOrd="0" presId="urn:microsoft.com/office/officeart/2005/8/layout/default"/>
    <dgm:cxn modelId="{AAA983B7-7F0A-413D-B24C-9E1ADEB2E4C6}" type="presParOf" srcId="{6DA3BB1D-40CA-425E-837F-E7C836E05F10}" destId="{060F1366-C5A8-403B-BB7B-B9984963321E}" srcOrd="1" destOrd="0" presId="urn:microsoft.com/office/officeart/2005/8/layout/default"/>
    <dgm:cxn modelId="{98CE8695-950C-44E9-9712-B4C1FF94FB55}" type="presParOf" srcId="{6DA3BB1D-40CA-425E-837F-E7C836E05F10}" destId="{1147F359-39B5-4F54-A627-278176AEE764}" srcOrd="2" destOrd="0" presId="urn:microsoft.com/office/officeart/2005/8/layout/default"/>
    <dgm:cxn modelId="{61820340-ED7F-4139-A183-3D5AC33D49C2}" type="presParOf" srcId="{6DA3BB1D-40CA-425E-837F-E7C836E05F10}" destId="{248A5DE4-95A7-42C4-8C8C-38AEB682FE7E}" srcOrd="3" destOrd="0" presId="urn:microsoft.com/office/officeart/2005/8/layout/default"/>
    <dgm:cxn modelId="{8E25DB5D-0CD8-4451-818A-7B75570D933A}" type="presParOf" srcId="{6DA3BB1D-40CA-425E-837F-E7C836E05F10}" destId="{828B5B93-5A6F-4D51-A632-2FE71FFBF963}" srcOrd="4" destOrd="0" presId="urn:microsoft.com/office/officeart/2005/8/layout/default"/>
    <dgm:cxn modelId="{01E3E3B8-8230-4FD7-B1FE-A881FC21B08D}" type="presParOf" srcId="{6DA3BB1D-40CA-425E-837F-E7C836E05F10}" destId="{0A3ABB89-EDBE-4EC0-B8F1-42698F0878B3}" srcOrd="5" destOrd="0" presId="urn:microsoft.com/office/officeart/2005/8/layout/default"/>
    <dgm:cxn modelId="{9FDD4260-3D8D-49CB-9355-41C9DCF78CAB}" type="presParOf" srcId="{6DA3BB1D-40CA-425E-837F-E7C836E05F10}" destId="{BD4FE538-0B5A-47C7-A392-2D364A81497D}" srcOrd="6" destOrd="0" presId="urn:microsoft.com/office/officeart/2005/8/layout/default"/>
    <dgm:cxn modelId="{BC7D8A60-1E02-4BED-B771-DA5E3FC57DE5}" type="presParOf" srcId="{6DA3BB1D-40CA-425E-837F-E7C836E05F10}" destId="{C6401B57-E2F9-4992-B37D-D5F39972C5F6}" srcOrd="7" destOrd="0" presId="urn:microsoft.com/office/officeart/2005/8/layout/default"/>
    <dgm:cxn modelId="{1D20463A-87DA-407E-B7B5-DD5B175B1654}" type="presParOf" srcId="{6DA3BB1D-40CA-425E-837F-E7C836E05F10}" destId="{266FA3A9-806D-43CB-86C2-229F4BC4C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00053-A1AE-4E60-AC32-EEF51413F01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7F287-4AF7-4344-88B6-87A7092612F6}">
      <dgm:prSet phldrT="[Текст]"/>
      <dgm:spPr/>
      <dgm:t>
        <a:bodyPr/>
        <a:lstStyle/>
        <a:p>
          <a:r>
            <a:rPr lang="ru-RU" dirty="0" smtClean="0"/>
            <a:t>Основные цели  первого этапа</a:t>
          </a:r>
          <a:endParaRPr lang="ru-RU" dirty="0"/>
        </a:p>
      </dgm:t>
    </dgm:pt>
    <dgm:pt modelId="{95D3A81F-8075-4F64-B8DF-C7ACFB0C8FE9}" type="parTrans" cxnId="{48338731-CEB0-480B-B290-236CF14B2C71}">
      <dgm:prSet/>
      <dgm:spPr/>
      <dgm:t>
        <a:bodyPr/>
        <a:lstStyle/>
        <a:p>
          <a:endParaRPr lang="ru-RU"/>
        </a:p>
      </dgm:t>
    </dgm:pt>
    <dgm:pt modelId="{88B0F4CA-655C-426A-8388-9030D0DFEA99}" type="sibTrans" cxnId="{48338731-CEB0-480B-B290-236CF14B2C71}">
      <dgm:prSet/>
      <dgm:spPr/>
      <dgm:t>
        <a:bodyPr/>
        <a:lstStyle/>
        <a:p>
          <a:endParaRPr lang="ru-RU"/>
        </a:p>
      </dgm:t>
    </dgm:pt>
    <dgm:pt modelId="{9D6EEA93-EF35-4AAF-9820-BE9C482C080C}">
      <dgm:prSet phldrT="[Текст]"/>
      <dgm:spPr/>
      <dgm:t>
        <a:bodyPr/>
        <a:lstStyle/>
        <a:p>
          <a:r>
            <a:rPr lang="ru-RU" dirty="0" smtClean="0"/>
            <a:t>4.Ликвидность вложений</a:t>
          </a:r>
          <a:endParaRPr lang="ru-RU" dirty="0"/>
        </a:p>
      </dgm:t>
    </dgm:pt>
    <dgm:pt modelId="{A4CD3AB2-D965-450C-8DC4-B6FFBFB870BA}" type="parTrans" cxnId="{5B96327B-65F2-46D8-BA3D-1B4A9927707B}">
      <dgm:prSet/>
      <dgm:spPr/>
      <dgm:t>
        <a:bodyPr/>
        <a:lstStyle/>
        <a:p>
          <a:endParaRPr lang="ru-RU"/>
        </a:p>
      </dgm:t>
    </dgm:pt>
    <dgm:pt modelId="{9B20FBE5-C260-44ED-B386-6EAA8BF6CAE6}" type="sibTrans" cxnId="{5B96327B-65F2-46D8-BA3D-1B4A9927707B}">
      <dgm:prSet/>
      <dgm:spPr/>
      <dgm:t>
        <a:bodyPr/>
        <a:lstStyle/>
        <a:p>
          <a:endParaRPr lang="ru-RU"/>
        </a:p>
      </dgm:t>
    </dgm:pt>
    <dgm:pt modelId="{C27A8E6D-964B-483B-A7B7-210F60D61128}">
      <dgm:prSet phldrT="[Текст]"/>
      <dgm:spPr/>
      <dgm:t>
        <a:bodyPr/>
        <a:lstStyle/>
        <a:p>
          <a:r>
            <a:rPr lang="ru-RU" dirty="0" smtClean="0"/>
            <a:t>3.Рост вложений</a:t>
          </a:r>
          <a:endParaRPr lang="ru-RU" dirty="0"/>
        </a:p>
      </dgm:t>
    </dgm:pt>
    <dgm:pt modelId="{26468DA0-E7D8-4EE6-879E-D66E2B0517E1}" type="parTrans" cxnId="{A549BDE2-4371-4297-B3D4-AB2D5316F178}">
      <dgm:prSet/>
      <dgm:spPr/>
      <dgm:t>
        <a:bodyPr/>
        <a:lstStyle/>
        <a:p>
          <a:endParaRPr lang="ru-RU"/>
        </a:p>
      </dgm:t>
    </dgm:pt>
    <dgm:pt modelId="{F5E7EF3B-01C1-4E4E-B7B2-EEA61637B66A}" type="sibTrans" cxnId="{A549BDE2-4371-4297-B3D4-AB2D5316F178}">
      <dgm:prSet/>
      <dgm:spPr/>
      <dgm:t>
        <a:bodyPr/>
        <a:lstStyle/>
        <a:p>
          <a:endParaRPr lang="ru-RU"/>
        </a:p>
      </dgm:t>
    </dgm:pt>
    <dgm:pt modelId="{F4C2F016-509D-441D-9D64-5E64FF07FB5A}">
      <dgm:prSet phldrT="[Текст]"/>
      <dgm:spPr/>
      <dgm:t>
        <a:bodyPr/>
        <a:lstStyle/>
        <a:p>
          <a:r>
            <a:rPr lang="ru-RU" smtClean="0"/>
            <a:t>2.Доходность вложений</a:t>
          </a:r>
          <a:endParaRPr lang="ru-RU" dirty="0"/>
        </a:p>
      </dgm:t>
    </dgm:pt>
    <dgm:pt modelId="{80E3F6A6-8559-451D-ACD8-E3CC3F3A3354}" type="parTrans" cxnId="{B999779B-86CD-4062-BBA6-3AB7F025C430}">
      <dgm:prSet/>
      <dgm:spPr/>
      <dgm:t>
        <a:bodyPr/>
        <a:lstStyle/>
        <a:p>
          <a:endParaRPr lang="ru-RU"/>
        </a:p>
      </dgm:t>
    </dgm:pt>
    <dgm:pt modelId="{BB786DAC-42B4-4D1E-8542-8B0E9AFEE77E}" type="sibTrans" cxnId="{B999779B-86CD-4062-BBA6-3AB7F025C430}">
      <dgm:prSet/>
      <dgm:spPr/>
      <dgm:t>
        <a:bodyPr/>
        <a:lstStyle/>
        <a:p>
          <a:endParaRPr lang="ru-RU"/>
        </a:p>
      </dgm:t>
    </dgm:pt>
    <dgm:pt modelId="{86789B74-48B5-490F-8B19-85C277EC59D3}">
      <dgm:prSet phldrT="[Текст]" phldr="1"/>
      <dgm:spPr/>
      <dgm:t>
        <a:bodyPr/>
        <a:lstStyle/>
        <a:p>
          <a:endParaRPr lang="ru-RU"/>
        </a:p>
      </dgm:t>
    </dgm:pt>
    <dgm:pt modelId="{2C595F85-0FFE-458B-AAFD-850334965F4D}" type="parTrans" cxnId="{5F6819DB-D7CF-4635-B9AD-097BED4D1B79}">
      <dgm:prSet/>
      <dgm:spPr/>
      <dgm:t>
        <a:bodyPr/>
        <a:lstStyle/>
        <a:p>
          <a:endParaRPr lang="ru-RU"/>
        </a:p>
      </dgm:t>
    </dgm:pt>
    <dgm:pt modelId="{D505130D-8217-4F67-AA71-75416ECB2ACB}" type="sibTrans" cxnId="{5F6819DB-D7CF-4635-B9AD-097BED4D1B79}">
      <dgm:prSet/>
      <dgm:spPr/>
      <dgm:t>
        <a:bodyPr/>
        <a:lstStyle/>
        <a:p>
          <a:endParaRPr lang="ru-RU"/>
        </a:p>
      </dgm:t>
    </dgm:pt>
    <dgm:pt modelId="{684E7B30-BF24-4034-913C-F874BC07E56C}">
      <dgm:prSet/>
      <dgm:spPr/>
      <dgm:t>
        <a:bodyPr/>
        <a:lstStyle/>
        <a:p>
          <a:endParaRPr lang="ru-RU"/>
        </a:p>
      </dgm:t>
    </dgm:pt>
    <dgm:pt modelId="{B36B8221-237A-4442-BD16-168EE71B54B1}" type="parTrans" cxnId="{C56F15F2-1817-40F1-889E-5DB6A416688C}">
      <dgm:prSet/>
      <dgm:spPr/>
      <dgm:t>
        <a:bodyPr/>
        <a:lstStyle/>
        <a:p>
          <a:endParaRPr lang="ru-RU"/>
        </a:p>
      </dgm:t>
    </dgm:pt>
    <dgm:pt modelId="{432F2491-8AC3-4899-ABCB-16DFF5590DB9}" type="sibTrans" cxnId="{C56F15F2-1817-40F1-889E-5DB6A416688C}">
      <dgm:prSet/>
      <dgm:spPr/>
      <dgm:t>
        <a:bodyPr/>
        <a:lstStyle/>
        <a:p>
          <a:endParaRPr lang="ru-RU"/>
        </a:p>
      </dgm:t>
    </dgm:pt>
    <dgm:pt modelId="{1B74F32A-0E6A-40D6-B9AD-F7FBDCDAA93B}">
      <dgm:prSet/>
      <dgm:spPr/>
      <dgm:t>
        <a:bodyPr/>
        <a:lstStyle/>
        <a:p>
          <a:endParaRPr lang="ru-RU"/>
        </a:p>
      </dgm:t>
    </dgm:pt>
    <dgm:pt modelId="{F42DF929-4D15-4440-9C48-D8FE5146BAD2}" type="parTrans" cxnId="{4FE89A75-2C10-4AFE-B49A-F4A4B6C9C96D}">
      <dgm:prSet/>
      <dgm:spPr/>
      <dgm:t>
        <a:bodyPr/>
        <a:lstStyle/>
        <a:p>
          <a:endParaRPr lang="ru-RU"/>
        </a:p>
      </dgm:t>
    </dgm:pt>
    <dgm:pt modelId="{51209B20-3825-44A1-BD01-EB1812C6C2DD}" type="sibTrans" cxnId="{4FE89A75-2C10-4AFE-B49A-F4A4B6C9C96D}">
      <dgm:prSet/>
      <dgm:spPr/>
      <dgm:t>
        <a:bodyPr/>
        <a:lstStyle/>
        <a:p>
          <a:endParaRPr lang="ru-RU"/>
        </a:p>
      </dgm:t>
    </dgm:pt>
    <dgm:pt modelId="{D1349A1D-0BE2-4815-BF58-8998719CC4B9}">
      <dgm:prSet/>
      <dgm:spPr/>
      <dgm:t>
        <a:bodyPr/>
        <a:lstStyle/>
        <a:p>
          <a:endParaRPr lang="ru-RU"/>
        </a:p>
      </dgm:t>
    </dgm:pt>
    <dgm:pt modelId="{2FDFD282-D240-4380-883B-2E55E94C0121}" type="parTrans" cxnId="{E3BBAF57-EE56-406D-A30F-6E528503FC2E}">
      <dgm:prSet/>
      <dgm:spPr/>
      <dgm:t>
        <a:bodyPr/>
        <a:lstStyle/>
        <a:p>
          <a:endParaRPr lang="ru-RU"/>
        </a:p>
      </dgm:t>
    </dgm:pt>
    <dgm:pt modelId="{38B474B5-DB81-4016-8C30-3F3A0C8E1835}" type="sibTrans" cxnId="{E3BBAF57-EE56-406D-A30F-6E528503FC2E}">
      <dgm:prSet/>
      <dgm:spPr/>
      <dgm:t>
        <a:bodyPr/>
        <a:lstStyle/>
        <a:p>
          <a:endParaRPr lang="ru-RU"/>
        </a:p>
      </dgm:t>
    </dgm:pt>
    <dgm:pt modelId="{61D1392D-12E8-4067-8783-0F6AA149C0FC}">
      <dgm:prSet/>
      <dgm:spPr/>
      <dgm:t>
        <a:bodyPr/>
        <a:lstStyle/>
        <a:p>
          <a:endParaRPr lang="ru-RU"/>
        </a:p>
      </dgm:t>
    </dgm:pt>
    <dgm:pt modelId="{64E10345-514E-4836-BCF8-61182D6FF47C}" type="parTrans" cxnId="{2DB93467-60AC-4184-9586-B2B4EA05F905}">
      <dgm:prSet/>
      <dgm:spPr/>
      <dgm:t>
        <a:bodyPr/>
        <a:lstStyle/>
        <a:p>
          <a:endParaRPr lang="ru-RU"/>
        </a:p>
      </dgm:t>
    </dgm:pt>
    <dgm:pt modelId="{93A5BC2A-363A-4A46-8E88-C81688837547}" type="sibTrans" cxnId="{2DB93467-60AC-4184-9586-B2B4EA05F905}">
      <dgm:prSet/>
      <dgm:spPr/>
      <dgm:t>
        <a:bodyPr/>
        <a:lstStyle/>
        <a:p>
          <a:endParaRPr lang="ru-RU"/>
        </a:p>
      </dgm:t>
    </dgm:pt>
    <dgm:pt modelId="{C8C7ED3F-AFC3-4156-AAC2-00F1C76B78D8}">
      <dgm:prSet/>
      <dgm:spPr/>
      <dgm:t>
        <a:bodyPr/>
        <a:lstStyle/>
        <a:p>
          <a:endParaRPr lang="ru-RU"/>
        </a:p>
      </dgm:t>
    </dgm:pt>
    <dgm:pt modelId="{F724517C-6FEA-43CC-B079-E5F4C0BE35C3}" type="parTrans" cxnId="{74F63823-21A6-495E-8850-BCBC079C21E0}">
      <dgm:prSet/>
      <dgm:spPr/>
      <dgm:t>
        <a:bodyPr/>
        <a:lstStyle/>
        <a:p>
          <a:endParaRPr lang="ru-RU"/>
        </a:p>
      </dgm:t>
    </dgm:pt>
    <dgm:pt modelId="{F37EF2F3-2BCA-474E-89AB-499AD7F89B94}" type="sibTrans" cxnId="{74F63823-21A6-495E-8850-BCBC079C21E0}">
      <dgm:prSet/>
      <dgm:spPr/>
      <dgm:t>
        <a:bodyPr/>
        <a:lstStyle/>
        <a:p>
          <a:endParaRPr lang="ru-RU"/>
        </a:p>
      </dgm:t>
    </dgm:pt>
    <dgm:pt modelId="{E5ED8B36-B445-48AC-9FB5-D5A32A76ABB2}">
      <dgm:prSet/>
      <dgm:spPr/>
      <dgm:t>
        <a:bodyPr/>
        <a:lstStyle/>
        <a:p>
          <a:endParaRPr lang="ru-RU"/>
        </a:p>
      </dgm:t>
    </dgm:pt>
    <dgm:pt modelId="{F4115A50-B7A2-457B-AD6D-A62AE2EC01F1}" type="parTrans" cxnId="{DEF07A2A-1123-4C66-A80B-7A537C4A9D51}">
      <dgm:prSet/>
      <dgm:spPr/>
      <dgm:t>
        <a:bodyPr/>
        <a:lstStyle/>
        <a:p>
          <a:endParaRPr lang="ru-RU"/>
        </a:p>
      </dgm:t>
    </dgm:pt>
    <dgm:pt modelId="{F3577D23-A594-4AE4-BDE2-F993B7B5B4CB}" type="sibTrans" cxnId="{DEF07A2A-1123-4C66-A80B-7A537C4A9D51}">
      <dgm:prSet/>
      <dgm:spPr/>
      <dgm:t>
        <a:bodyPr/>
        <a:lstStyle/>
        <a:p>
          <a:endParaRPr lang="ru-RU"/>
        </a:p>
      </dgm:t>
    </dgm:pt>
    <dgm:pt modelId="{1C0E91EE-CFDB-4372-93F3-DC3F84ADD4E8}">
      <dgm:prSet/>
      <dgm:spPr/>
      <dgm:t>
        <a:bodyPr/>
        <a:lstStyle/>
        <a:p>
          <a:endParaRPr lang="ru-RU"/>
        </a:p>
      </dgm:t>
    </dgm:pt>
    <dgm:pt modelId="{EAEABE6C-BB05-4479-BA61-B0F7AFC308DD}" type="parTrans" cxnId="{2CFA1250-FFA4-4969-8148-99E972157165}">
      <dgm:prSet/>
      <dgm:spPr/>
      <dgm:t>
        <a:bodyPr/>
        <a:lstStyle/>
        <a:p>
          <a:endParaRPr lang="ru-RU"/>
        </a:p>
      </dgm:t>
    </dgm:pt>
    <dgm:pt modelId="{97F6F334-4642-436C-BAE9-C57B1BA50449}" type="sibTrans" cxnId="{2CFA1250-FFA4-4969-8148-99E972157165}">
      <dgm:prSet/>
      <dgm:spPr/>
      <dgm:t>
        <a:bodyPr/>
        <a:lstStyle/>
        <a:p>
          <a:endParaRPr lang="ru-RU"/>
        </a:p>
      </dgm:t>
    </dgm:pt>
    <dgm:pt modelId="{1D601CBC-93A4-4BA4-9B8C-410B325F9102}">
      <dgm:prSet/>
      <dgm:spPr/>
      <dgm:t>
        <a:bodyPr/>
        <a:lstStyle/>
        <a:p>
          <a:endParaRPr lang="ru-RU"/>
        </a:p>
      </dgm:t>
    </dgm:pt>
    <dgm:pt modelId="{82F01859-FB0C-4641-936D-EE283427E4C8}" type="parTrans" cxnId="{7629FE40-F84E-4458-870A-D091D91EE7AB}">
      <dgm:prSet/>
      <dgm:spPr/>
      <dgm:t>
        <a:bodyPr/>
        <a:lstStyle/>
        <a:p>
          <a:endParaRPr lang="ru-RU"/>
        </a:p>
      </dgm:t>
    </dgm:pt>
    <dgm:pt modelId="{96B27DE7-B2B0-4584-BA71-9F75A91C6567}" type="sibTrans" cxnId="{7629FE40-F84E-4458-870A-D091D91EE7AB}">
      <dgm:prSet/>
      <dgm:spPr/>
      <dgm:t>
        <a:bodyPr/>
        <a:lstStyle/>
        <a:p>
          <a:endParaRPr lang="ru-RU"/>
        </a:p>
      </dgm:t>
    </dgm:pt>
    <dgm:pt modelId="{CCE87027-D9C4-4DB1-BADE-026FDE92B7AC}">
      <dgm:prSet/>
      <dgm:spPr/>
      <dgm:t>
        <a:bodyPr/>
        <a:lstStyle/>
        <a:p>
          <a:endParaRPr lang="ru-RU"/>
        </a:p>
      </dgm:t>
    </dgm:pt>
    <dgm:pt modelId="{2F33AE4C-6FFC-48EC-8024-E16E6AFE6880}" type="parTrans" cxnId="{12EF47BD-4ECD-4C93-BA15-8B00B7C01617}">
      <dgm:prSet/>
      <dgm:spPr/>
      <dgm:t>
        <a:bodyPr/>
        <a:lstStyle/>
        <a:p>
          <a:endParaRPr lang="ru-RU"/>
        </a:p>
      </dgm:t>
    </dgm:pt>
    <dgm:pt modelId="{74435D38-2A66-44CC-86C9-B145396C151E}" type="sibTrans" cxnId="{12EF47BD-4ECD-4C93-BA15-8B00B7C01617}">
      <dgm:prSet/>
      <dgm:spPr/>
      <dgm:t>
        <a:bodyPr/>
        <a:lstStyle/>
        <a:p>
          <a:endParaRPr lang="ru-RU"/>
        </a:p>
      </dgm:t>
    </dgm:pt>
    <dgm:pt modelId="{F2333C10-79A8-4ED9-A290-979A91184C7D}">
      <dgm:prSet/>
      <dgm:spPr/>
      <dgm:t>
        <a:bodyPr/>
        <a:lstStyle/>
        <a:p>
          <a:endParaRPr lang="ru-RU"/>
        </a:p>
      </dgm:t>
    </dgm:pt>
    <dgm:pt modelId="{C297697F-CAC6-488A-B482-2AD8A650191C}" type="parTrans" cxnId="{0323ED1A-A1C0-4FE1-A04D-00C76F3649A8}">
      <dgm:prSet/>
      <dgm:spPr/>
      <dgm:t>
        <a:bodyPr/>
        <a:lstStyle/>
        <a:p>
          <a:endParaRPr lang="ru-RU"/>
        </a:p>
      </dgm:t>
    </dgm:pt>
    <dgm:pt modelId="{BEE95138-700C-4CDC-94AE-7898FA30AAB8}" type="sibTrans" cxnId="{0323ED1A-A1C0-4FE1-A04D-00C76F3649A8}">
      <dgm:prSet/>
      <dgm:spPr/>
      <dgm:t>
        <a:bodyPr/>
        <a:lstStyle/>
        <a:p>
          <a:endParaRPr lang="ru-RU"/>
        </a:p>
      </dgm:t>
    </dgm:pt>
    <dgm:pt modelId="{1F449463-F3EA-4B77-82C3-C2BD252526BA}">
      <dgm:prSet/>
      <dgm:spPr/>
      <dgm:t>
        <a:bodyPr/>
        <a:lstStyle/>
        <a:p>
          <a:endParaRPr lang="ru-RU"/>
        </a:p>
      </dgm:t>
    </dgm:pt>
    <dgm:pt modelId="{909B6770-9593-4C96-B96A-2549962EAC75}" type="parTrans" cxnId="{401C9FF9-405E-4FBA-940C-9326334CCF07}">
      <dgm:prSet/>
      <dgm:spPr/>
      <dgm:t>
        <a:bodyPr/>
        <a:lstStyle/>
        <a:p>
          <a:endParaRPr lang="ru-RU"/>
        </a:p>
      </dgm:t>
    </dgm:pt>
    <dgm:pt modelId="{50FFC250-F3F6-4FDD-B016-F0BE72333453}" type="sibTrans" cxnId="{401C9FF9-405E-4FBA-940C-9326334CCF07}">
      <dgm:prSet/>
      <dgm:spPr/>
      <dgm:t>
        <a:bodyPr/>
        <a:lstStyle/>
        <a:p>
          <a:endParaRPr lang="ru-RU"/>
        </a:p>
      </dgm:t>
    </dgm:pt>
    <dgm:pt modelId="{D00A3E1F-A326-419A-AFDD-89E3B70295BE}">
      <dgm:prSet/>
      <dgm:spPr/>
      <dgm:t>
        <a:bodyPr/>
        <a:lstStyle/>
        <a:p>
          <a:endParaRPr lang="ru-RU"/>
        </a:p>
      </dgm:t>
    </dgm:pt>
    <dgm:pt modelId="{97CA86AF-D22A-4EEA-967D-D477BA851046}" type="parTrans" cxnId="{4DD889DD-C696-4252-9A29-2426506F1B12}">
      <dgm:prSet/>
      <dgm:spPr/>
      <dgm:t>
        <a:bodyPr/>
        <a:lstStyle/>
        <a:p>
          <a:endParaRPr lang="ru-RU"/>
        </a:p>
      </dgm:t>
    </dgm:pt>
    <dgm:pt modelId="{EBE0081C-6223-4712-9BDA-D827570E038A}" type="sibTrans" cxnId="{4DD889DD-C696-4252-9A29-2426506F1B12}">
      <dgm:prSet/>
      <dgm:spPr/>
      <dgm:t>
        <a:bodyPr/>
        <a:lstStyle/>
        <a:p>
          <a:endParaRPr lang="ru-RU"/>
        </a:p>
      </dgm:t>
    </dgm:pt>
    <dgm:pt modelId="{39DB9084-01BF-470C-BA84-020D4C40DF93}">
      <dgm:prSet/>
      <dgm:spPr/>
      <dgm:t>
        <a:bodyPr/>
        <a:lstStyle/>
        <a:p>
          <a:endParaRPr lang="ru-RU"/>
        </a:p>
      </dgm:t>
    </dgm:pt>
    <dgm:pt modelId="{FDF3D9F7-4566-4FEE-A218-8F4C1EC07986}" type="parTrans" cxnId="{B90323AB-B00B-4EB3-BD64-85339A156490}">
      <dgm:prSet/>
      <dgm:spPr/>
      <dgm:t>
        <a:bodyPr/>
        <a:lstStyle/>
        <a:p>
          <a:endParaRPr lang="ru-RU"/>
        </a:p>
      </dgm:t>
    </dgm:pt>
    <dgm:pt modelId="{BBAA1444-C332-4C03-A2E4-2EBC3C7785F1}" type="sibTrans" cxnId="{B90323AB-B00B-4EB3-BD64-85339A156490}">
      <dgm:prSet/>
      <dgm:spPr/>
      <dgm:t>
        <a:bodyPr/>
        <a:lstStyle/>
        <a:p>
          <a:endParaRPr lang="ru-RU"/>
        </a:p>
      </dgm:t>
    </dgm:pt>
    <dgm:pt modelId="{D34E316C-62EF-4184-80A4-A443081C1BE8}">
      <dgm:prSet/>
      <dgm:spPr/>
      <dgm:t>
        <a:bodyPr/>
        <a:lstStyle/>
        <a:p>
          <a:endParaRPr lang="ru-RU"/>
        </a:p>
      </dgm:t>
    </dgm:pt>
    <dgm:pt modelId="{5FA2C6FD-F452-4640-AB3C-59BF44C32D84}" type="parTrans" cxnId="{8EB7F37B-0F4E-43D2-AD66-305905BB8ADF}">
      <dgm:prSet/>
      <dgm:spPr/>
      <dgm:t>
        <a:bodyPr/>
        <a:lstStyle/>
        <a:p>
          <a:endParaRPr lang="ru-RU"/>
        </a:p>
      </dgm:t>
    </dgm:pt>
    <dgm:pt modelId="{7145C2B7-708A-4D7B-AD60-C9C7B25BD6C9}" type="sibTrans" cxnId="{8EB7F37B-0F4E-43D2-AD66-305905BB8ADF}">
      <dgm:prSet/>
      <dgm:spPr/>
      <dgm:t>
        <a:bodyPr/>
        <a:lstStyle/>
        <a:p>
          <a:endParaRPr lang="ru-RU"/>
        </a:p>
      </dgm:t>
    </dgm:pt>
    <dgm:pt modelId="{5778A5F2-9685-4E34-97CB-19C303211E60}">
      <dgm:prSet/>
      <dgm:spPr/>
      <dgm:t>
        <a:bodyPr/>
        <a:lstStyle/>
        <a:p>
          <a:endParaRPr lang="ru-RU"/>
        </a:p>
      </dgm:t>
    </dgm:pt>
    <dgm:pt modelId="{B5EDE061-0446-4F16-AE0F-F333595DDFFD}" type="parTrans" cxnId="{BC983361-AD89-49C5-A47A-82F8F50B7FEB}">
      <dgm:prSet/>
      <dgm:spPr/>
      <dgm:t>
        <a:bodyPr/>
        <a:lstStyle/>
        <a:p>
          <a:endParaRPr lang="ru-RU"/>
        </a:p>
      </dgm:t>
    </dgm:pt>
    <dgm:pt modelId="{594F3361-E69B-4AF5-9B2F-D6A4C5F80FD6}" type="sibTrans" cxnId="{BC983361-AD89-49C5-A47A-82F8F50B7FEB}">
      <dgm:prSet/>
      <dgm:spPr/>
      <dgm:t>
        <a:bodyPr/>
        <a:lstStyle/>
        <a:p>
          <a:endParaRPr lang="ru-RU"/>
        </a:p>
      </dgm:t>
    </dgm:pt>
    <dgm:pt modelId="{C76C88E0-E9CA-4A6D-A8B7-51B0EC5AC106}">
      <dgm:prSet/>
      <dgm:spPr/>
      <dgm:t>
        <a:bodyPr/>
        <a:lstStyle/>
        <a:p>
          <a:endParaRPr lang="ru-RU"/>
        </a:p>
      </dgm:t>
    </dgm:pt>
    <dgm:pt modelId="{D58505FD-9BC2-41FC-B3F0-25FD1BFF843C}" type="parTrans" cxnId="{F1974207-C64D-413B-9893-8C0AE8AC45F8}">
      <dgm:prSet/>
      <dgm:spPr/>
      <dgm:t>
        <a:bodyPr/>
        <a:lstStyle/>
        <a:p>
          <a:endParaRPr lang="ru-RU"/>
        </a:p>
      </dgm:t>
    </dgm:pt>
    <dgm:pt modelId="{81281254-20A2-4111-8224-E9020212C008}" type="sibTrans" cxnId="{F1974207-C64D-413B-9893-8C0AE8AC45F8}">
      <dgm:prSet/>
      <dgm:spPr/>
      <dgm:t>
        <a:bodyPr/>
        <a:lstStyle/>
        <a:p>
          <a:endParaRPr lang="ru-RU"/>
        </a:p>
      </dgm:t>
    </dgm:pt>
    <dgm:pt modelId="{EE99040E-C709-4003-B85E-ADA2529581E3}">
      <dgm:prSet/>
      <dgm:spPr/>
      <dgm:t>
        <a:bodyPr/>
        <a:lstStyle/>
        <a:p>
          <a:endParaRPr lang="ru-RU"/>
        </a:p>
      </dgm:t>
    </dgm:pt>
    <dgm:pt modelId="{3A498A98-2B5D-4B6B-A166-C2F1DBB85C6C}" type="parTrans" cxnId="{C6E6E6F3-3D90-4F2C-8471-733EF82BE513}">
      <dgm:prSet/>
      <dgm:spPr/>
      <dgm:t>
        <a:bodyPr/>
        <a:lstStyle/>
        <a:p>
          <a:endParaRPr lang="ru-RU"/>
        </a:p>
      </dgm:t>
    </dgm:pt>
    <dgm:pt modelId="{6AED1029-743D-477E-8D8A-7CE2631032B4}" type="sibTrans" cxnId="{C6E6E6F3-3D90-4F2C-8471-733EF82BE513}">
      <dgm:prSet/>
      <dgm:spPr/>
      <dgm:t>
        <a:bodyPr/>
        <a:lstStyle/>
        <a:p>
          <a:endParaRPr lang="ru-RU"/>
        </a:p>
      </dgm:t>
    </dgm:pt>
    <dgm:pt modelId="{9401ED22-66F3-4913-A2DE-2EF3DAACFE3F}">
      <dgm:prSet/>
      <dgm:spPr/>
      <dgm:t>
        <a:bodyPr/>
        <a:lstStyle/>
        <a:p>
          <a:endParaRPr lang="ru-RU"/>
        </a:p>
      </dgm:t>
    </dgm:pt>
    <dgm:pt modelId="{E868557F-2B18-4DE4-B777-D967F5F63A3D}" type="parTrans" cxnId="{FE8DA758-C6B1-45EA-B2A9-916C17CD7413}">
      <dgm:prSet/>
      <dgm:spPr/>
      <dgm:t>
        <a:bodyPr/>
        <a:lstStyle/>
        <a:p>
          <a:endParaRPr lang="ru-RU"/>
        </a:p>
      </dgm:t>
    </dgm:pt>
    <dgm:pt modelId="{5359A6F9-3995-4EBA-B540-A72A88A1833A}" type="sibTrans" cxnId="{FE8DA758-C6B1-45EA-B2A9-916C17CD7413}">
      <dgm:prSet/>
      <dgm:spPr/>
      <dgm:t>
        <a:bodyPr/>
        <a:lstStyle/>
        <a:p>
          <a:endParaRPr lang="ru-RU"/>
        </a:p>
      </dgm:t>
    </dgm:pt>
    <dgm:pt modelId="{FDA729F0-E7D2-4052-BB65-A86631973BAD}">
      <dgm:prSet/>
      <dgm:spPr/>
      <dgm:t>
        <a:bodyPr/>
        <a:lstStyle/>
        <a:p>
          <a:endParaRPr lang="ru-RU"/>
        </a:p>
      </dgm:t>
    </dgm:pt>
    <dgm:pt modelId="{B5E6B159-6E53-4852-B3B9-7CD6C584090F}" type="parTrans" cxnId="{59252E74-3AA1-413A-AA49-A009F75A5311}">
      <dgm:prSet/>
      <dgm:spPr/>
      <dgm:t>
        <a:bodyPr/>
        <a:lstStyle/>
        <a:p>
          <a:endParaRPr lang="ru-RU"/>
        </a:p>
      </dgm:t>
    </dgm:pt>
    <dgm:pt modelId="{832C219C-2344-4710-A2BB-81F934E5FA2F}" type="sibTrans" cxnId="{59252E74-3AA1-413A-AA49-A009F75A5311}">
      <dgm:prSet/>
      <dgm:spPr/>
      <dgm:t>
        <a:bodyPr/>
        <a:lstStyle/>
        <a:p>
          <a:endParaRPr lang="ru-RU"/>
        </a:p>
      </dgm:t>
    </dgm:pt>
    <dgm:pt modelId="{1AD62411-E8A6-4D14-A555-42FF71322776}">
      <dgm:prSet/>
      <dgm:spPr/>
      <dgm:t>
        <a:bodyPr/>
        <a:lstStyle/>
        <a:p>
          <a:endParaRPr lang="ru-RU"/>
        </a:p>
      </dgm:t>
    </dgm:pt>
    <dgm:pt modelId="{07FFC5AD-4B67-44A8-A0E7-17BC68C32607}" type="parTrans" cxnId="{23F7E5D1-A7F8-4A8D-BA6F-F77467636388}">
      <dgm:prSet/>
      <dgm:spPr/>
      <dgm:t>
        <a:bodyPr/>
        <a:lstStyle/>
        <a:p>
          <a:endParaRPr lang="ru-RU"/>
        </a:p>
      </dgm:t>
    </dgm:pt>
    <dgm:pt modelId="{EC08C4FC-BE9C-487B-AB78-926CF5349C59}" type="sibTrans" cxnId="{23F7E5D1-A7F8-4A8D-BA6F-F77467636388}">
      <dgm:prSet/>
      <dgm:spPr/>
      <dgm:t>
        <a:bodyPr/>
        <a:lstStyle/>
        <a:p>
          <a:endParaRPr lang="ru-RU"/>
        </a:p>
      </dgm:t>
    </dgm:pt>
    <dgm:pt modelId="{B0A33A31-5860-4A69-8EDA-2F32D0847D37}">
      <dgm:prSet/>
      <dgm:spPr/>
      <dgm:t>
        <a:bodyPr/>
        <a:lstStyle/>
        <a:p>
          <a:r>
            <a:rPr lang="ru-RU" smtClean="0"/>
            <a:t>1.Безопасность вложений</a:t>
          </a:r>
          <a:endParaRPr lang="ru-RU" dirty="0"/>
        </a:p>
      </dgm:t>
    </dgm:pt>
    <dgm:pt modelId="{9CBA48C1-8F02-4403-ABC2-E46069E63A76}" type="parTrans" cxnId="{17076440-EF36-45C8-9BD8-EB45C3F2182B}">
      <dgm:prSet/>
      <dgm:spPr/>
      <dgm:t>
        <a:bodyPr/>
        <a:lstStyle/>
        <a:p>
          <a:endParaRPr lang="ru-RU"/>
        </a:p>
      </dgm:t>
    </dgm:pt>
    <dgm:pt modelId="{E527864A-E0A0-419A-9E36-D29A3A33047D}" type="sibTrans" cxnId="{17076440-EF36-45C8-9BD8-EB45C3F2182B}">
      <dgm:prSet/>
      <dgm:spPr/>
      <dgm:t>
        <a:bodyPr/>
        <a:lstStyle/>
        <a:p>
          <a:endParaRPr lang="ru-RU"/>
        </a:p>
      </dgm:t>
    </dgm:pt>
    <dgm:pt modelId="{3038783D-3670-4D3A-83E7-F81E0824D9EF}">
      <dgm:prSet/>
      <dgm:spPr/>
      <dgm:t>
        <a:bodyPr/>
        <a:lstStyle/>
        <a:p>
          <a:endParaRPr lang="ru-RU"/>
        </a:p>
      </dgm:t>
    </dgm:pt>
    <dgm:pt modelId="{7BEB206E-AB23-4C22-A460-C261B1D8EB25}" type="parTrans" cxnId="{E3F487F7-0266-430D-B830-1F152C51FA93}">
      <dgm:prSet/>
      <dgm:spPr/>
      <dgm:t>
        <a:bodyPr/>
        <a:lstStyle/>
        <a:p>
          <a:endParaRPr lang="ru-RU"/>
        </a:p>
      </dgm:t>
    </dgm:pt>
    <dgm:pt modelId="{A4AB874F-452F-4C31-96ED-5A394D8A84C7}" type="sibTrans" cxnId="{E3F487F7-0266-430D-B830-1F152C51FA93}">
      <dgm:prSet/>
      <dgm:spPr/>
      <dgm:t>
        <a:bodyPr/>
        <a:lstStyle/>
        <a:p>
          <a:endParaRPr lang="ru-RU"/>
        </a:p>
      </dgm:t>
    </dgm:pt>
    <dgm:pt modelId="{04360F00-C48D-4570-9BC9-8D78E1A7544E}">
      <dgm:prSet/>
      <dgm:spPr/>
      <dgm:t>
        <a:bodyPr/>
        <a:lstStyle/>
        <a:p>
          <a:endParaRPr lang="ru-RU"/>
        </a:p>
      </dgm:t>
    </dgm:pt>
    <dgm:pt modelId="{2C3B47F7-4C24-4E06-BEB8-F587FF710B5A}" type="parTrans" cxnId="{AC89D00C-7ECD-4B1E-B8DF-12D4EBE93B82}">
      <dgm:prSet/>
      <dgm:spPr/>
      <dgm:t>
        <a:bodyPr/>
        <a:lstStyle/>
        <a:p>
          <a:endParaRPr lang="ru-RU"/>
        </a:p>
      </dgm:t>
    </dgm:pt>
    <dgm:pt modelId="{0A13C3B0-74AD-4663-AD5A-E0AFB9C15CFA}" type="sibTrans" cxnId="{AC89D00C-7ECD-4B1E-B8DF-12D4EBE93B82}">
      <dgm:prSet/>
      <dgm:spPr/>
      <dgm:t>
        <a:bodyPr/>
        <a:lstStyle/>
        <a:p>
          <a:endParaRPr lang="ru-RU"/>
        </a:p>
      </dgm:t>
    </dgm:pt>
    <dgm:pt modelId="{C6E64C34-98CD-4B63-B821-518BA933BC32}">
      <dgm:prSet/>
      <dgm:spPr/>
      <dgm:t>
        <a:bodyPr/>
        <a:lstStyle/>
        <a:p>
          <a:endParaRPr lang="ru-RU"/>
        </a:p>
      </dgm:t>
    </dgm:pt>
    <dgm:pt modelId="{B34B396C-5918-4550-A30C-017C54AF64DC}" type="parTrans" cxnId="{23D3814F-AE87-4266-93A2-2981E6E2B012}">
      <dgm:prSet/>
      <dgm:spPr/>
      <dgm:t>
        <a:bodyPr/>
        <a:lstStyle/>
        <a:p>
          <a:endParaRPr lang="ru-RU"/>
        </a:p>
      </dgm:t>
    </dgm:pt>
    <dgm:pt modelId="{B2E32EF6-7BCB-40D3-BF6C-0CF94500268C}" type="sibTrans" cxnId="{23D3814F-AE87-4266-93A2-2981E6E2B012}">
      <dgm:prSet/>
      <dgm:spPr/>
      <dgm:t>
        <a:bodyPr/>
        <a:lstStyle/>
        <a:p>
          <a:endParaRPr lang="ru-RU"/>
        </a:p>
      </dgm:t>
    </dgm:pt>
    <dgm:pt modelId="{6234172B-89D0-429D-885E-1EDA801AFBE0}" type="pres">
      <dgm:prSet presAssocID="{9B500053-A1AE-4E60-AC32-EEF51413F01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6F42F-E299-4AA5-87B4-B4E659AB25C4}" type="pres">
      <dgm:prSet presAssocID="{9B500053-A1AE-4E60-AC32-EEF51413F01C}" presName="matrix" presStyleCnt="0"/>
      <dgm:spPr/>
    </dgm:pt>
    <dgm:pt modelId="{78D5938C-BA62-44ED-A476-C87BBA795410}" type="pres">
      <dgm:prSet presAssocID="{9B500053-A1AE-4E60-AC32-EEF51413F01C}" presName="tile1" presStyleLbl="node1" presStyleIdx="0" presStyleCnt="4"/>
      <dgm:spPr/>
      <dgm:t>
        <a:bodyPr/>
        <a:lstStyle/>
        <a:p>
          <a:endParaRPr lang="ru-RU"/>
        </a:p>
      </dgm:t>
    </dgm:pt>
    <dgm:pt modelId="{E8BEB001-99D7-4562-94DC-F2D19792A9EB}" type="pres">
      <dgm:prSet presAssocID="{9B500053-A1AE-4E60-AC32-EEF51413F01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D16CA-F5FB-4D94-90B9-7DBA39C37D8D}" type="pres">
      <dgm:prSet presAssocID="{9B500053-A1AE-4E60-AC32-EEF51413F01C}" presName="tile2" presStyleLbl="node1" presStyleIdx="1" presStyleCnt="4"/>
      <dgm:spPr/>
      <dgm:t>
        <a:bodyPr/>
        <a:lstStyle/>
        <a:p>
          <a:endParaRPr lang="ru-RU"/>
        </a:p>
      </dgm:t>
    </dgm:pt>
    <dgm:pt modelId="{BF730F00-7CC9-4DE4-B9B1-4FB0DD841797}" type="pres">
      <dgm:prSet presAssocID="{9B500053-A1AE-4E60-AC32-EEF51413F01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B0C9E-5DED-4D3E-82BE-3AB63E1ECD27}" type="pres">
      <dgm:prSet presAssocID="{9B500053-A1AE-4E60-AC32-EEF51413F01C}" presName="tile3" presStyleLbl="node1" presStyleIdx="2" presStyleCnt="4"/>
      <dgm:spPr/>
      <dgm:t>
        <a:bodyPr/>
        <a:lstStyle/>
        <a:p>
          <a:endParaRPr lang="ru-RU"/>
        </a:p>
      </dgm:t>
    </dgm:pt>
    <dgm:pt modelId="{ECE014D3-B01A-4A24-82E9-37923A97A09E}" type="pres">
      <dgm:prSet presAssocID="{9B500053-A1AE-4E60-AC32-EEF51413F01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827E-B355-4E59-93CB-6790CAC1C9FB}" type="pres">
      <dgm:prSet presAssocID="{9B500053-A1AE-4E60-AC32-EEF51413F01C}" presName="tile4" presStyleLbl="node1" presStyleIdx="3" presStyleCnt="4"/>
      <dgm:spPr/>
      <dgm:t>
        <a:bodyPr/>
        <a:lstStyle/>
        <a:p>
          <a:endParaRPr lang="ru-RU"/>
        </a:p>
      </dgm:t>
    </dgm:pt>
    <dgm:pt modelId="{53AB79EE-B7A1-4866-9E9D-7B11F49309DE}" type="pres">
      <dgm:prSet presAssocID="{9B500053-A1AE-4E60-AC32-EEF51413F01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F53A-325D-4A88-B350-CC6DC868C1C6}" type="pres">
      <dgm:prSet presAssocID="{9B500053-A1AE-4E60-AC32-EEF51413F01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6EF91-3AAE-4A6E-BF81-DE3F81D9C7D7}" type="presOf" srcId="{F4C2F016-509D-441D-9D64-5E64FF07FB5A}" destId="{FAE6827E-B355-4E59-93CB-6790CAC1C9FB}" srcOrd="0" destOrd="0" presId="urn:microsoft.com/office/officeart/2005/8/layout/matrix1"/>
    <dgm:cxn modelId="{4DD889DD-C696-4252-9A29-2426506F1B12}" srcId="{9B500053-A1AE-4E60-AC32-EEF51413F01C}" destId="{D00A3E1F-A326-419A-AFDD-89E3B70295BE}" srcOrd="7" destOrd="0" parTransId="{97CA86AF-D22A-4EEA-967D-D477BA851046}" sibTransId="{EBE0081C-6223-4712-9BDA-D827570E038A}"/>
    <dgm:cxn modelId="{47D60812-793B-4FA2-80DD-810D4A5D0891}" type="presOf" srcId="{9B500053-A1AE-4E60-AC32-EEF51413F01C}" destId="{6234172B-89D0-429D-885E-1EDA801AFBE0}" srcOrd="0" destOrd="0" presId="urn:microsoft.com/office/officeart/2005/8/layout/matrix1"/>
    <dgm:cxn modelId="{C6E6E6F3-3D90-4F2C-8471-733EF82BE513}" srcId="{9B500053-A1AE-4E60-AC32-EEF51413F01C}" destId="{EE99040E-C709-4003-B85E-ADA2529581E3}" srcOrd="2" destOrd="0" parTransId="{3A498A98-2B5D-4B6B-A166-C2F1DBB85C6C}" sibTransId="{6AED1029-743D-477E-8D8A-7CE2631032B4}"/>
    <dgm:cxn modelId="{9D039BD3-7DAC-4C17-98F5-4C51B28824F5}" type="presOf" srcId="{B0A33A31-5860-4A69-8EDA-2F32D0847D37}" destId="{4B7D16CA-F5FB-4D94-90B9-7DBA39C37D8D}" srcOrd="0" destOrd="0" presId="urn:microsoft.com/office/officeart/2005/8/layout/matrix1"/>
    <dgm:cxn modelId="{5F6819DB-D7CF-4635-B9AD-097BED4D1B79}" srcId="{2827F287-4AF7-4344-88B6-87A7092612F6}" destId="{86789B74-48B5-490F-8B19-85C277EC59D3}" srcOrd="7" destOrd="0" parTransId="{2C595F85-0FFE-458B-AAFD-850334965F4D}" sibTransId="{D505130D-8217-4F67-AA71-75416ECB2ACB}"/>
    <dgm:cxn modelId="{BC983361-AD89-49C5-A47A-82F8F50B7FEB}" srcId="{9B500053-A1AE-4E60-AC32-EEF51413F01C}" destId="{5778A5F2-9685-4E34-97CB-19C303211E60}" srcOrd="10" destOrd="0" parTransId="{B5EDE061-0446-4F16-AE0F-F333595DDFFD}" sibTransId="{594F3361-E69B-4AF5-9B2F-D6A4C5F80FD6}"/>
    <dgm:cxn modelId="{4FE89A75-2C10-4AFE-B49A-F4A4B6C9C96D}" srcId="{9B500053-A1AE-4E60-AC32-EEF51413F01C}" destId="{1B74F32A-0E6A-40D6-B9AD-F7FBDCDAA93B}" srcOrd="17" destOrd="0" parTransId="{F42DF929-4D15-4440-9C48-D8FE5146BAD2}" sibTransId="{51209B20-3825-44A1-BD01-EB1812C6C2DD}"/>
    <dgm:cxn modelId="{401C9FF9-405E-4FBA-940C-9326334CCF07}" srcId="{9B500053-A1AE-4E60-AC32-EEF51413F01C}" destId="{1F449463-F3EA-4B77-82C3-C2BD252526BA}" srcOrd="6" destOrd="0" parTransId="{909B6770-9593-4C96-B96A-2549962EAC75}" sibTransId="{50FFC250-F3F6-4FDD-B016-F0BE72333453}"/>
    <dgm:cxn modelId="{F1974207-C64D-413B-9893-8C0AE8AC45F8}" srcId="{9B500053-A1AE-4E60-AC32-EEF51413F01C}" destId="{C76C88E0-E9CA-4A6D-A8B7-51B0EC5AC106}" srcOrd="1" destOrd="0" parTransId="{D58505FD-9BC2-41FC-B3F0-25FD1BFF843C}" sibTransId="{81281254-20A2-4111-8224-E9020212C008}"/>
    <dgm:cxn modelId="{9EB64D48-5B2C-4D4D-B9CD-869DAB3F41FD}" type="presOf" srcId="{2827F287-4AF7-4344-88B6-87A7092612F6}" destId="{101BF53A-325D-4A88-B350-CC6DC868C1C6}" srcOrd="0" destOrd="0" presId="urn:microsoft.com/office/officeart/2005/8/layout/matrix1"/>
    <dgm:cxn modelId="{48338731-CEB0-480B-B290-236CF14B2C71}" srcId="{9B500053-A1AE-4E60-AC32-EEF51413F01C}" destId="{2827F287-4AF7-4344-88B6-87A7092612F6}" srcOrd="0" destOrd="0" parTransId="{95D3A81F-8075-4F64-B8DF-C7ACFB0C8FE9}" sibTransId="{88B0F4CA-655C-426A-8388-9030D0DFEA99}"/>
    <dgm:cxn modelId="{AC89D00C-7ECD-4B1E-B8DF-12D4EBE93B82}" srcId="{2827F287-4AF7-4344-88B6-87A7092612F6}" destId="{04360F00-C48D-4570-9BC9-8D78E1A7544E}" srcOrd="5" destOrd="0" parTransId="{2C3B47F7-4C24-4E06-BEB8-F587FF710B5A}" sibTransId="{0A13C3B0-74AD-4663-AD5A-E0AFB9C15CFA}"/>
    <dgm:cxn modelId="{12EF47BD-4ECD-4C93-BA15-8B00B7C01617}" srcId="{9B500053-A1AE-4E60-AC32-EEF51413F01C}" destId="{CCE87027-D9C4-4DB1-BADE-026FDE92B7AC}" srcOrd="14" destOrd="0" parTransId="{2F33AE4C-6FFC-48EC-8024-E16E6AFE6880}" sibTransId="{74435D38-2A66-44CC-86C9-B145396C151E}"/>
    <dgm:cxn modelId="{B67C47B6-7074-4DE8-9F3E-8B2E4FA8A220}" type="presOf" srcId="{C27A8E6D-964B-483B-A7B7-210F60D61128}" destId="{ECE014D3-B01A-4A24-82E9-37923A97A09E}" srcOrd="1" destOrd="0" presId="urn:microsoft.com/office/officeart/2005/8/layout/matrix1"/>
    <dgm:cxn modelId="{A549BDE2-4371-4297-B3D4-AB2D5316F178}" srcId="{2827F287-4AF7-4344-88B6-87A7092612F6}" destId="{C27A8E6D-964B-483B-A7B7-210F60D61128}" srcOrd="2" destOrd="0" parTransId="{26468DA0-E7D8-4EE6-879E-D66E2B0517E1}" sibTransId="{F5E7EF3B-01C1-4E4E-B7B2-EEA61637B66A}"/>
    <dgm:cxn modelId="{2DB93467-60AC-4184-9586-B2B4EA05F905}" srcId="{9B500053-A1AE-4E60-AC32-EEF51413F01C}" destId="{61D1392D-12E8-4067-8783-0F6AA149C0FC}" srcOrd="19" destOrd="0" parTransId="{64E10345-514E-4836-BCF8-61182D6FF47C}" sibTransId="{93A5BC2A-363A-4A46-8E88-C81688837547}"/>
    <dgm:cxn modelId="{2CFA1250-FFA4-4969-8148-99E972157165}" srcId="{9B500053-A1AE-4E60-AC32-EEF51413F01C}" destId="{1C0E91EE-CFDB-4372-93F3-DC3F84ADD4E8}" srcOrd="12" destOrd="0" parTransId="{EAEABE6C-BB05-4479-BA61-B0F7AFC308DD}" sibTransId="{97F6F334-4642-436C-BAE9-C57B1BA50449}"/>
    <dgm:cxn modelId="{E3BBAF57-EE56-406D-A30F-6E528503FC2E}" srcId="{9B500053-A1AE-4E60-AC32-EEF51413F01C}" destId="{D1349A1D-0BE2-4815-BF58-8998719CC4B9}" srcOrd="18" destOrd="0" parTransId="{2FDFD282-D240-4380-883B-2E55E94C0121}" sibTransId="{38B474B5-DB81-4016-8C30-3F3A0C8E1835}"/>
    <dgm:cxn modelId="{17076440-EF36-45C8-9BD8-EB45C3F2182B}" srcId="{2827F287-4AF7-4344-88B6-87A7092612F6}" destId="{B0A33A31-5860-4A69-8EDA-2F32D0847D37}" srcOrd="1" destOrd="0" parTransId="{9CBA48C1-8F02-4403-ABC2-E46069E63A76}" sibTransId="{E527864A-E0A0-419A-9E36-D29A3A33047D}"/>
    <dgm:cxn modelId="{74F63823-21A6-495E-8850-BCBC079C21E0}" srcId="{9B500053-A1AE-4E60-AC32-EEF51413F01C}" destId="{C8C7ED3F-AFC3-4156-AAC2-00F1C76B78D8}" srcOrd="20" destOrd="0" parTransId="{F724517C-6FEA-43CC-B079-E5F4C0BE35C3}" sibTransId="{F37EF2F3-2BCA-474E-89AB-499AD7F89B94}"/>
    <dgm:cxn modelId="{8EB7F37B-0F4E-43D2-AD66-305905BB8ADF}" srcId="{9B500053-A1AE-4E60-AC32-EEF51413F01C}" destId="{D34E316C-62EF-4184-80A4-A443081C1BE8}" srcOrd="9" destOrd="0" parTransId="{5FA2C6FD-F452-4640-AB3C-59BF44C32D84}" sibTransId="{7145C2B7-708A-4D7B-AD60-C9C7B25BD6C9}"/>
    <dgm:cxn modelId="{FD3415D8-BC70-4319-86EE-3400171018A1}" type="presOf" srcId="{C27A8E6D-964B-483B-A7B7-210F60D61128}" destId="{6D6B0C9E-5DED-4D3E-82BE-3AB63E1ECD27}" srcOrd="0" destOrd="0" presId="urn:microsoft.com/office/officeart/2005/8/layout/matrix1"/>
    <dgm:cxn modelId="{23F7E5D1-A7F8-4A8D-BA6F-F77467636388}" srcId="{9B500053-A1AE-4E60-AC32-EEF51413F01C}" destId="{1AD62411-E8A6-4D14-A555-42FF71322776}" srcOrd="5" destOrd="0" parTransId="{07FFC5AD-4B67-44A8-A0E7-17BC68C32607}" sibTransId="{EC08C4FC-BE9C-487B-AB78-926CF5349C59}"/>
    <dgm:cxn modelId="{5B96327B-65F2-46D8-BA3D-1B4A9927707B}" srcId="{2827F287-4AF7-4344-88B6-87A7092612F6}" destId="{9D6EEA93-EF35-4AAF-9820-BE9C482C080C}" srcOrd="0" destOrd="0" parTransId="{A4CD3AB2-D965-450C-8DC4-B6FFBFB870BA}" sibTransId="{9B20FBE5-C260-44ED-B386-6EAA8BF6CAE6}"/>
    <dgm:cxn modelId="{38C20E16-7CFA-463F-9409-A3DDF579D943}" type="presOf" srcId="{9D6EEA93-EF35-4AAF-9820-BE9C482C080C}" destId="{78D5938C-BA62-44ED-A476-C87BBA795410}" srcOrd="0" destOrd="0" presId="urn:microsoft.com/office/officeart/2005/8/layout/matrix1"/>
    <dgm:cxn modelId="{C56F15F2-1817-40F1-889E-5DB6A416688C}" srcId="{9B500053-A1AE-4E60-AC32-EEF51413F01C}" destId="{684E7B30-BF24-4034-913C-F874BC07E56C}" srcOrd="16" destOrd="0" parTransId="{B36B8221-237A-4442-BD16-168EE71B54B1}" sibTransId="{432F2491-8AC3-4899-ABCB-16DFF5590DB9}"/>
    <dgm:cxn modelId="{23D3814F-AE87-4266-93A2-2981E6E2B012}" srcId="{2827F287-4AF7-4344-88B6-87A7092612F6}" destId="{C6E64C34-98CD-4B63-B821-518BA933BC32}" srcOrd="4" destOrd="0" parTransId="{B34B396C-5918-4550-A30C-017C54AF64DC}" sibTransId="{B2E32EF6-7BCB-40D3-BF6C-0CF94500268C}"/>
    <dgm:cxn modelId="{59252E74-3AA1-413A-AA49-A009F75A5311}" srcId="{9B500053-A1AE-4E60-AC32-EEF51413F01C}" destId="{FDA729F0-E7D2-4052-BB65-A86631973BAD}" srcOrd="4" destOrd="0" parTransId="{B5E6B159-6E53-4852-B3B9-7CD6C584090F}" sibTransId="{832C219C-2344-4710-A2BB-81F934E5FA2F}"/>
    <dgm:cxn modelId="{ED2BC9BA-92F9-4165-BD16-447E0C86D1E2}" type="presOf" srcId="{B0A33A31-5860-4A69-8EDA-2F32D0847D37}" destId="{BF730F00-7CC9-4DE4-B9B1-4FB0DD841797}" srcOrd="1" destOrd="0" presId="urn:microsoft.com/office/officeart/2005/8/layout/matrix1"/>
    <dgm:cxn modelId="{FE8DA758-C6B1-45EA-B2A9-916C17CD7413}" srcId="{9B500053-A1AE-4E60-AC32-EEF51413F01C}" destId="{9401ED22-66F3-4913-A2DE-2EF3DAACFE3F}" srcOrd="3" destOrd="0" parTransId="{E868557F-2B18-4DE4-B777-D967F5F63A3D}" sibTransId="{5359A6F9-3995-4EBA-B540-A72A88A1833A}"/>
    <dgm:cxn modelId="{0323ED1A-A1C0-4FE1-A04D-00C76F3649A8}" srcId="{9B500053-A1AE-4E60-AC32-EEF51413F01C}" destId="{F2333C10-79A8-4ED9-A290-979A91184C7D}" srcOrd="15" destOrd="0" parTransId="{C297697F-CAC6-488A-B482-2AD8A650191C}" sibTransId="{BEE95138-700C-4CDC-94AE-7898FA30AAB8}"/>
    <dgm:cxn modelId="{B999779B-86CD-4062-BBA6-3AB7F025C430}" srcId="{2827F287-4AF7-4344-88B6-87A7092612F6}" destId="{F4C2F016-509D-441D-9D64-5E64FF07FB5A}" srcOrd="3" destOrd="0" parTransId="{80E3F6A6-8559-451D-ACD8-E3CC3F3A3354}" sibTransId="{BB786DAC-42B4-4D1E-8542-8B0E9AFEE77E}"/>
    <dgm:cxn modelId="{B90323AB-B00B-4EB3-BD64-85339A156490}" srcId="{9B500053-A1AE-4E60-AC32-EEF51413F01C}" destId="{39DB9084-01BF-470C-BA84-020D4C40DF93}" srcOrd="8" destOrd="0" parTransId="{FDF3D9F7-4566-4FEE-A218-8F4C1EC07986}" sibTransId="{BBAA1444-C332-4C03-A2E4-2EBC3C7785F1}"/>
    <dgm:cxn modelId="{7629FE40-F84E-4458-870A-D091D91EE7AB}" srcId="{9B500053-A1AE-4E60-AC32-EEF51413F01C}" destId="{1D601CBC-93A4-4BA4-9B8C-410B325F9102}" srcOrd="13" destOrd="0" parTransId="{82F01859-FB0C-4641-936D-EE283427E4C8}" sibTransId="{96B27DE7-B2B0-4584-BA71-9F75A91C6567}"/>
    <dgm:cxn modelId="{BAE5F893-8844-42D2-A39D-9408557514D5}" type="presOf" srcId="{F4C2F016-509D-441D-9D64-5E64FF07FB5A}" destId="{53AB79EE-B7A1-4866-9E9D-7B11F49309DE}" srcOrd="1" destOrd="0" presId="urn:microsoft.com/office/officeart/2005/8/layout/matrix1"/>
    <dgm:cxn modelId="{DEF07A2A-1123-4C66-A80B-7A537C4A9D51}" srcId="{9B500053-A1AE-4E60-AC32-EEF51413F01C}" destId="{E5ED8B36-B445-48AC-9FB5-D5A32A76ABB2}" srcOrd="11" destOrd="0" parTransId="{F4115A50-B7A2-457B-AD6D-A62AE2EC01F1}" sibTransId="{F3577D23-A594-4AE4-BDE2-F993B7B5B4CB}"/>
    <dgm:cxn modelId="{77BEE121-72ED-4FB5-BB94-8153736CF8A7}" type="presOf" srcId="{9D6EEA93-EF35-4AAF-9820-BE9C482C080C}" destId="{E8BEB001-99D7-4562-94DC-F2D19792A9EB}" srcOrd="1" destOrd="0" presId="urn:microsoft.com/office/officeart/2005/8/layout/matrix1"/>
    <dgm:cxn modelId="{E3F487F7-0266-430D-B830-1F152C51FA93}" srcId="{2827F287-4AF7-4344-88B6-87A7092612F6}" destId="{3038783D-3670-4D3A-83E7-F81E0824D9EF}" srcOrd="6" destOrd="0" parTransId="{7BEB206E-AB23-4C22-A460-C261B1D8EB25}" sibTransId="{A4AB874F-452F-4C31-96ED-5A394D8A84C7}"/>
    <dgm:cxn modelId="{A72860F9-35E9-4396-A1B4-9D2F82540887}" type="presParOf" srcId="{6234172B-89D0-429D-885E-1EDA801AFBE0}" destId="{B806F42F-E299-4AA5-87B4-B4E659AB25C4}" srcOrd="0" destOrd="0" presId="urn:microsoft.com/office/officeart/2005/8/layout/matrix1"/>
    <dgm:cxn modelId="{928B8E63-D9DD-44C5-916E-DBA4B5F88E99}" type="presParOf" srcId="{B806F42F-E299-4AA5-87B4-B4E659AB25C4}" destId="{78D5938C-BA62-44ED-A476-C87BBA795410}" srcOrd="0" destOrd="0" presId="urn:microsoft.com/office/officeart/2005/8/layout/matrix1"/>
    <dgm:cxn modelId="{B07D12BB-26EB-4C1F-A288-205F1C4A91EC}" type="presParOf" srcId="{B806F42F-E299-4AA5-87B4-B4E659AB25C4}" destId="{E8BEB001-99D7-4562-94DC-F2D19792A9EB}" srcOrd="1" destOrd="0" presId="urn:microsoft.com/office/officeart/2005/8/layout/matrix1"/>
    <dgm:cxn modelId="{25457A5D-0873-4626-9C28-CBB67B876424}" type="presParOf" srcId="{B806F42F-E299-4AA5-87B4-B4E659AB25C4}" destId="{4B7D16CA-F5FB-4D94-90B9-7DBA39C37D8D}" srcOrd="2" destOrd="0" presId="urn:microsoft.com/office/officeart/2005/8/layout/matrix1"/>
    <dgm:cxn modelId="{C3691A55-70FF-4D6A-A6F5-3C24D6E67F76}" type="presParOf" srcId="{B806F42F-E299-4AA5-87B4-B4E659AB25C4}" destId="{BF730F00-7CC9-4DE4-B9B1-4FB0DD841797}" srcOrd="3" destOrd="0" presId="urn:microsoft.com/office/officeart/2005/8/layout/matrix1"/>
    <dgm:cxn modelId="{F5E5E432-723C-4551-B9C9-E0AB215CB792}" type="presParOf" srcId="{B806F42F-E299-4AA5-87B4-B4E659AB25C4}" destId="{6D6B0C9E-5DED-4D3E-82BE-3AB63E1ECD27}" srcOrd="4" destOrd="0" presId="urn:microsoft.com/office/officeart/2005/8/layout/matrix1"/>
    <dgm:cxn modelId="{42644241-3A4F-4030-A42D-786BFE3F4392}" type="presParOf" srcId="{B806F42F-E299-4AA5-87B4-B4E659AB25C4}" destId="{ECE014D3-B01A-4A24-82E9-37923A97A09E}" srcOrd="5" destOrd="0" presId="urn:microsoft.com/office/officeart/2005/8/layout/matrix1"/>
    <dgm:cxn modelId="{8B9E8921-E59E-4F1D-8369-5402FE6F716D}" type="presParOf" srcId="{B806F42F-E299-4AA5-87B4-B4E659AB25C4}" destId="{FAE6827E-B355-4E59-93CB-6790CAC1C9FB}" srcOrd="6" destOrd="0" presId="urn:microsoft.com/office/officeart/2005/8/layout/matrix1"/>
    <dgm:cxn modelId="{9BAA2A71-E16E-4866-98AA-BBD32806F848}" type="presParOf" srcId="{B806F42F-E299-4AA5-87B4-B4E659AB25C4}" destId="{53AB79EE-B7A1-4866-9E9D-7B11F49309DE}" srcOrd="7" destOrd="0" presId="urn:microsoft.com/office/officeart/2005/8/layout/matrix1"/>
    <dgm:cxn modelId="{34379EA5-9F3F-43DF-9B8F-BD67F82CA553}" type="presParOf" srcId="{6234172B-89D0-429D-885E-1EDA801AFBE0}" destId="{101BF53A-325D-4A88-B350-CC6DC868C1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553CB-A2CF-4E5C-A1D3-7AB0BEAAB5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48747-2108-46EF-9801-9D98A69EBB55}">
      <dgm:prSet/>
      <dgm:spPr/>
      <dgm:t>
        <a:bodyPr/>
        <a:lstStyle/>
        <a:p>
          <a:r>
            <a:rPr lang="ru-RU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dirty="0"/>
        </a:p>
      </dgm:t>
    </dgm:pt>
    <dgm:pt modelId="{FDE52A65-5B40-4107-BB0B-67A5990F44C8}" type="parTrans" cxnId="{1831012F-6462-413F-AE42-C8721DAB6DF7}">
      <dgm:prSet/>
      <dgm:spPr/>
      <dgm:t>
        <a:bodyPr/>
        <a:lstStyle/>
        <a:p>
          <a:endParaRPr lang="ru-RU"/>
        </a:p>
      </dgm:t>
    </dgm:pt>
    <dgm:pt modelId="{373E1FAB-B1C1-4909-A1DA-2A46DC61B1EE}" type="sibTrans" cxnId="{1831012F-6462-413F-AE42-C8721DAB6DF7}">
      <dgm:prSet/>
      <dgm:spPr/>
      <dgm:t>
        <a:bodyPr/>
        <a:lstStyle/>
        <a:p>
          <a:endParaRPr lang="ru-RU"/>
        </a:p>
      </dgm:t>
    </dgm:pt>
    <dgm:pt modelId="{CB7350BD-738F-415D-8129-400A739C65E6}">
      <dgm:prSet/>
      <dgm:spPr/>
      <dgm:t>
        <a:bodyPr/>
        <a:lstStyle/>
        <a:p>
          <a:r>
            <a:rPr lang="ru-RU" b="1" i="1" dirty="0" smtClean="0"/>
            <a:t>2.Технический анализ</a:t>
          </a:r>
          <a:r>
            <a:rPr lang="ru-RU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gm:t>
    </dgm:pt>
    <dgm:pt modelId="{7E476029-AD6F-49F3-9364-FBA4140EADEC}" type="parTrans" cxnId="{A461C8A1-4F12-4B17-81CE-7ED85E89EEEE}">
      <dgm:prSet/>
      <dgm:spPr/>
      <dgm:t>
        <a:bodyPr/>
        <a:lstStyle/>
        <a:p>
          <a:endParaRPr lang="ru-RU"/>
        </a:p>
      </dgm:t>
    </dgm:pt>
    <dgm:pt modelId="{A9062C81-4A7A-44BB-8155-384D090C4047}" type="sibTrans" cxnId="{A461C8A1-4F12-4B17-81CE-7ED85E89EEEE}">
      <dgm:prSet/>
      <dgm:spPr/>
      <dgm:t>
        <a:bodyPr/>
        <a:lstStyle/>
        <a:p>
          <a:endParaRPr lang="ru-RU"/>
        </a:p>
      </dgm:t>
    </dgm:pt>
    <dgm:pt modelId="{874243A5-E667-4865-8E66-7565D9B57401}" type="pres">
      <dgm:prSet presAssocID="{226553CB-A2CF-4E5C-A1D3-7AB0BEAAB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2125D-5C51-4E77-A756-B5B2C2A01DA1}" type="pres">
      <dgm:prSet presAssocID="{F6448747-2108-46EF-9801-9D98A69EBB55}" presName="parentText" presStyleLbl="node1" presStyleIdx="0" presStyleCnt="2" custScaleY="8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1893-6D9F-49E0-B65A-79EA598F9BDC}" type="pres">
      <dgm:prSet presAssocID="{373E1FAB-B1C1-4909-A1DA-2A46DC61B1EE}" presName="spacer" presStyleCnt="0"/>
      <dgm:spPr/>
    </dgm:pt>
    <dgm:pt modelId="{74ECABF9-DC24-498C-98AC-8D2F20B3DE27}" type="pres">
      <dgm:prSet presAssocID="{CB7350BD-738F-415D-8129-400A739C65E6}" presName="parentText" presStyleLbl="node1" presStyleIdx="1" presStyleCnt="2" custScaleY="78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9F60D-A892-47FD-9883-816FAB26F607}" type="presOf" srcId="{F6448747-2108-46EF-9801-9D98A69EBB55}" destId="{9DC2125D-5C51-4E77-A756-B5B2C2A01DA1}" srcOrd="0" destOrd="0" presId="urn:microsoft.com/office/officeart/2005/8/layout/vList2"/>
    <dgm:cxn modelId="{A461C8A1-4F12-4B17-81CE-7ED85E89EEEE}" srcId="{226553CB-A2CF-4E5C-A1D3-7AB0BEAAB577}" destId="{CB7350BD-738F-415D-8129-400A739C65E6}" srcOrd="1" destOrd="0" parTransId="{7E476029-AD6F-49F3-9364-FBA4140EADEC}" sibTransId="{A9062C81-4A7A-44BB-8155-384D090C4047}"/>
    <dgm:cxn modelId="{C4A971EC-BB9C-476A-808E-534820F69BF3}" type="presOf" srcId="{226553CB-A2CF-4E5C-A1D3-7AB0BEAAB577}" destId="{874243A5-E667-4865-8E66-7565D9B57401}" srcOrd="0" destOrd="0" presId="urn:microsoft.com/office/officeart/2005/8/layout/vList2"/>
    <dgm:cxn modelId="{1831012F-6462-413F-AE42-C8721DAB6DF7}" srcId="{226553CB-A2CF-4E5C-A1D3-7AB0BEAAB577}" destId="{F6448747-2108-46EF-9801-9D98A69EBB55}" srcOrd="0" destOrd="0" parTransId="{FDE52A65-5B40-4107-BB0B-67A5990F44C8}" sibTransId="{373E1FAB-B1C1-4909-A1DA-2A46DC61B1EE}"/>
    <dgm:cxn modelId="{250C4F62-78EC-4092-8A3B-FDF90288F1B9}" type="presOf" srcId="{CB7350BD-738F-415D-8129-400A739C65E6}" destId="{74ECABF9-DC24-498C-98AC-8D2F20B3DE27}" srcOrd="0" destOrd="0" presId="urn:microsoft.com/office/officeart/2005/8/layout/vList2"/>
    <dgm:cxn modelId="{A0388F46-F0AB-45F9-B775-B1FCD77CF670}" type="presParOf" srcId="{874243A5-E667-4865-8E66-7565D9B57401}" destId="{9DC2125D-5C51-4E77-A756-B5B2C2A01DA1}" srcOrd="0" destOrd="0" presId="urn:microsoft.com/office/officeart/2005/8/layout/vList2"/>
    <dgm:cxn modelId="{813DF2CC-1B74-4648-9F1E-B35C64C510D3}" type="presParOf" srcId="{874243A5-E667-4865-8E66-7565D9B57401}" destId="{68D31893-6D9F-49E0-B65A-79EA598F9BDC}" srcOrd="1" destOrd="0" presId="urn:microsoft.com/office/officeart/2005/8/layout/vList2"/>
    <dgm:cxn modelId="{82FB9858-048D-4C6B-B428-018D5E439F89}" type="presParOf" srcId="{874243A5-E667-4865-8E66-7565D9B57401}" destId="{74ECABF9-DC24-498C-98AC-8D2F20B3DE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A44AF-AEBD-485E-A900-46DD48F43271}">
      <dsp:nvSpPr>
        <dsp:cNvPr id="0" name=""/>
        <dsp:cNvSpPr/>
      </dsp:nvSpPr>
      <dsp:spPr>
        <a:xfrm rot="16200000">
          <a:off x="355902" y="-355902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1.Обеспечение реализации инвестиционной стратегии</a:t>
          </a:r>
          <a:endParaRPr lang="ru-RU" sz="2300" kern="1200" dirty="0"/>
        </a:p>
      </dsp:txBody>
      <dsp:txXfrm rot="5400000">
        <a:off x="-1" y="1"/>
        <a:ext cx="3780971" cy="2301875"/>
      </dsp:txXfrm>
    </dsp:sp>
    <dsp:sp modelId="{A69A313E-8B6C-46C2-B794-067B676D47A2}">
      <dsp:nvSpPr>
        <dsp:cNvPr id="0" name=""/>
        <dsp:cNvSpPr/>
      </dsp:nvSpPr>
      <dsp:spPr>
        <a:xfrm>
          <a:off x="3780971" y="0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2.Обеспечение соответствия портфеля инвестиционным ресурсам</a:t>
          </a:r>
          <a:endParaRPr lang="ru-RU" sz="2300" kern="1200" dirty="0"/>
        </a:p>
      </dsp:txBody>
      <dsp:txXfrm>
        <a:off x="3780971" y="0"/>
        <a:ext cx="3780971" cy="2301875"/>
      </dsp:txXfrm>
    </dsp:sp>
    <dsp:sp modelId="{463031FC-DDC5-4DFE-AE9C-3E622C90AA63}">
      <dsp:nvSpPr>
        <dsp:cNvPr id="0" name=""/>
        <dsp:cNvSpPr/>
      </dsp:nvSpPr>
      <dsp:spPr>
        <a:xfrm rot="10800000">
          <a:off x="0" y="3069167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4.Оптимизация соотношения доходности и ликвидности </a:t>
          </a:r>
          <a:endParaRPr lang="ru-RU" sz="2300" kern="1200" dirty="0"/>
        </a:p>
      </dsp:txBody>
      <dsp:txXfrm rot="10800000">
        <a:off x="0" y="3836458"/>
        <a:ext cx="3780971" cy="2301875"/>
      </dsp:txXfrm>
    </dsp:sp>
    <dsp:sp modelId="{3ED91DBE-1664-4A41-BB6D-08AE5DEEA728}">
      <dsp:nvSpPr>
        <dsp:cNvPr id="0" name=""/>
        <dsp:cNvSpPr/>
      </dsp:nvSpPr>
      <dsp:spPr>
        <a:xfrm rot="5400000">
          <a:off x="4136873" y="2713265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3.Оптимизация соотношения доходности и риска</a:t>
          </a:r>
          <a:endParaRPr lang="ru-RU" sz="2300" kern="1200" dirty="0"/>
        </a:p>
      </dsp:txBody>
      <dsp:txXfrm rot="-5400000">
        <a:off x="3780970" y="3836458"/>
        <a:ext cx="3780971" cy="2301875"/>
      </dsp:txXfrm>
    </dsp:sp>
    <dsp:sp modelId="{FE26282E-65C7-4D51-BE80-A7D50D7A6C10}">
      <dsp:nvSpPr>
        <dsp:cNvPr id="0" name=""/>
        <dsp:cNvSpPr/>
      </dsp:nvSpPr>
      <dsp:spPr>
        <a:xfrm>
          <a:off x="2646679" y="2301875"/>
          <a:ext cx="2268582" cy="153458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5.Обеспечение управляемости портфелем</a:t>
          </a:r>
          <a:endParaRPr lang="ru-RU" sz="2300" kern="1200" dirty="0"/>
        </a:p>
      </dsp:txBody>
      <dsp:txXfrm>
        <a:off x="2721591" y="2376787"/>
        <a:ext cx="2118758" cy="138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7F71-113D-4A78-B4BA-06BE6968704B}">
      <dsp:nvSpPr>
        <dsp:cNvPr id="0" name=""/>
        <dsp:cNvSpPr/>
      </dsp:nvSpPr>
      <dsp:spPr>
        <a:xfrm>
          <a:off x="217706" y="3505"/>
          <a:ext cx="424100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1.Определение инвестиционной политики или инвестиционных целей</a:t>
          </a:r>
          <a:endParaRPr lang="ru-RU" sz="2700" kern="1200" dirty="0"/>
        </a:p>
      </dsp:txBody>
      <dsp:txXfrm>
        <a:off x="217706" y="3505"/>
        <a:ext cx="4241007" cy="1756001"/>
      </dsp:txXfrm>
    </dsp:sp>
    <dsp:sp modelId="{1147F359-39B5-4F54-A627-278176AEE764}">
      <dsp:nvSpPr>
        <dsp:cNvPr id="0" name=""/>
        <dsp:cNvSpPr/>
      </dsp:nvSpPr>
      <dsp:spPr>
        <a:xfrm>
          <a:off x="4751381" y="3505"/>
          <a:ext cx="344919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2.Проведение анализа ценных бумаг</a:t>
          </a:r>
          <a:endParaRPr lang="ru-RU" sz="2700" kern="1200" dirty="0"/>
        </a:p>
      </dsp:txBody>
      <dsp:txXfrm>
        <a:off x="4751381" y="3505"/>
        <a:ext cx="3449197" cy="1756001"/>
      </dsp:txXfrm>
    </dsp:sp>
    <dsp:sp modelId="{828B5B93-5A6F-4D51-A632-2FE71FFBF963}">
      <dsp:nvSpPr>
        <dsp:cNvPr id="0" name=""/>
        <dsp:cNvSpPr/>
      </dsp:nvSpPr>
      <dsp:spPr>
        <a:xfrm>
          <a:off x="1885440" y="2052174"/>
          <a:ext cx="4647405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3.Формирование портфеля</a:t>
          </a:r>
          <a:endParaRPr lang="ru-RU" sz="2700" kern="1200" dirty="0"/>
        </a:p>
      </dsp:txBody>
      <dsp:txXfrm>
        <a:off x="1885440" y="2052174"/>
        <a:ext cx="4647405" cy="1756001"/>
      </dsp:txXfrm>
    </dsp:sp>
    <dsp:sp modelId="{BD4FE538-0B5A-47C7-A392-2D364A81497D}">
      <dsp:nvSpPr>
        <dsp:cNvPr id="0" name=""/>
        <dsp:cNvSpPr/>
      </dsp:nvSpPr>
      <dsp:spPr>
        <a:xfrm>
          <a:off x="362855" y="4100842"/>
          <a:ext cx="3665536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4.Ревизия(пересмотр) портфеля</a:t>
          </a:r>
          <a:endParaRPr lang="ru-RU" sz="2700" kern="1200" dirty="0"/>
        </a:p>
      </dsp:txBody>
      <dsp:txXfrm>
        <a:off x="362855" y="4100842"/>
        <a:ext cx="3665536" cy="1756001"/>
      </dsp:txXfrm>
    </dsp:sp>
    <dsp:sp modelId="{266FA3A9-806D-43CB-86C2-229F4BC4CCCA}">
      <dsp:nvSpPr>
        <dsp:cNvPr id="0" name=""/>
        <dsp:cNvSpPr/>
      </dsp:nvSpPr>
      <dsp:spPr>
        <a:xfrm>
          <a:off x="4321058" y="4100842"/>
          <a:ext cx="3734372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5.Оценка фактической эффективности портфеля</a:t>
          </a:r>
          <a:endParaRPr lang="ru-RU" sz="2700" kern="1200" dirty="0"/>
        </a:p>
      </dsp:txBody>
      <dsp:txXfrm>
        <a:off x="4321058" y="4100842"/>
        <a:ext cx="3734372" cy="175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5938C-BA62-44ED-A476-C87BBA795410}">
      <dsp:nvSpPr>
        <dsp:cNvPr id="0" name=""/>
        <dsp:cNvSpPr/>
      </dsp:nvSpPr>
      <dsp:spPr>
        <a:xfrm rot="16200000">
          <a:off x="1288445" y="-1288445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4.Ликвидность вложений</a:t>
          </a:r>
          <a:endParaRPr lang="ru-RU" sz="2900" kern="1200" dirty="0"/>
        </a:p>
      </dsp:txBody>
      <dsp:txXfrm rot="5400000">
        <a:off x="0" y="0"/>
        <a:ext cx="4913085" cy="1752146"/>
      </dsp:txXfrm>
    </dsp:sp>
    <dsp:sp modelId="{4B7D16CA-F5FB-4D94-90B9-7DBA39C37D8D}">
      <dsp:nvSpPr>
        <dsp:cNvPr id="0" name=""/>
        <dsp:cNvSpPr/>
      </dsp:nvSpPr>
      <dsp:spPr>
        <a:xfrm>
          <a:off x="4913085" y="0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1.Безопасность вложений</a:t>
          </a:r>
          <a:endParaRPr lang="ru-RU" sz="2900" kern="1200" dirty="0"/>
        </a:p>
      </dsp:txBody>
      <dsp:txXfrm>
        <a:off x="4913085" y="0"/>
        <a:ext cx="4913085" cy="1752146"/>
      </dsp:txXfrm>
    </dsp:sp>
    <dsp:sp modelId="{6D6B0C9E-5DED-4D3E-82BE-3AB63E1ECD27}">
      <dsp:nvSpPr>
        <dsp:cNvPr id="0" name=""/>
        <dsp:cNvSpPr/>
      </dsp:nvSpPr>
      <dsp:spPr>
        <a:xfrm rot="10800000">
          <a:off x="0" y="2336195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3.Рост вложений</a:t>
          </a:r>
          <a:endParaRPr lang="ru-RU" sz="2900" kern="1200" dirty="0"/>
        </a:p>
      </dsp:txBody>
      <dsp:txXfrm rot="10800000">
        <a:off x="0" y="2920243"/>
        <a:ext cx="4913085" cy="1752146"/>
      </dsp:txXfrm>
    </dsp:sp>
    <dsp:sp modelId="{FAE6827E-B355-4E59-93CB-6790CAC1C9FB}">
      <dsp:nvSpPr>
        <dsp:cNvPr id="0" name=""/>
        <dsp:cNvSpPr/>
      </dsp:nvSpPr>
      <dsp:spPr>
        <a:xfrm rot="5400000">
          <a:off x="6201530" y="1047749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2.Доходность вложений</a:t>
          </a:r>
          <a:endParaRPr lang="ru-RU" sz="2900" kern="1200" dirty="0"/>
        </a:p>
      </dsp:txBody>
      <dsp:txXfrm rot="-5400000">
        <a:off x="4913086" y="2920243"/>
        <a:ext cx="4913085" cy="1752146"/>
      </dsp:txXfrm>
    </dsp:sp>
    <dsp:sp modelId="{101BF53A-325D-4A88-B350-CC6DC868C1C6}">
      <dsp:nvSpPr>
        <dsp:cNvPr id="0" name=""/>
        <dsp:cNvSpPr/>
      </dsp:nvSpPr>
      <dsp:spPr>
        <a:xfrm>
          <a:off x="3439159" y="1752146"/>
          <a:ext cx="2947851" cy="116809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Основные цели  первого этапа</a:t>
          </a:r>
          <a:endParaRPr lang="ru-RU" sz="2900" kern="1200" dirty="0"/>
        </a:p>
      </dsp:txBody>
      <dsp:txXfrm>
        <a:off x="3496181" y="1809168"/>
        <a:ext cx="2833807" cy="1054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125D-5C51-4E77-A756-B5B2C2A01DA1}">
      <dsp:nvSpPr>
        <dsp:cNvPr id="0" name=""/>
        <dsp:cNvSpPr/>
      </dsp:nvSpPr>
      <dsp:spPr>
        <a:xfrm>
          <a:off x="0" y="335940"/>
          <a:ext cx="11016343" cy="2374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sz="2600" kern="1200" dirty="0"/>
        </a:p>
      </dsp:txBody>
      <dsp:txXfrm>
        <a:off x="115914" y="451854"/>
        <a:ext cx="10784515" cy="2142688"/>
      </dsp:txXfrm>
    </dsp:sp>
    <dsp:sp modelId="{74ECABF9-DC24-498C-98AC-8D2F20B3DE27}">
      <dsp:nvSpPr>
        <dsp:cNvPr id="0" name=""/>
        <dsp:cNvSpPr/>
      </dsp:nvSpPr>
      <dsp:spPr>
        <a:xfrm>
          <a:off x="0" y="2802616"/>
          <a:ext cx="11016343" cy="2194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2.Технический анализ</a:t>
          </a:r>
          <a:r>
            <a:rPr lang="ru-RU" sz="2600" kern="1200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sp:txBody>
      <dsp:txXfrm>
        <a:off x="107114" y="2909730"/>
        <a:ext cx="10802115" cy="198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ряде учебников премия за рыночный риск принимается равной 5%).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5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8" y="103158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3940" y="5864497"/>
            <a:ext cx="6478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4. </a:t>
            </a:r>
            <a:r>
              <a:rPr lang="ru-RU" sz="2400" dirty="0"/>
              <a:t>Модели и методы оценки активов.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119818"/>
            <a:ext cx="8351179" cy="2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"/>
            <a:ext cx="1113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spc="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– определение инвестиционных целей.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016000"/>
            <a:ext cx="11237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342900" algn="l"/>
              </a:tabLst>
            </a:pPr>
            <a:endParaRPr lang="ru-RU" sz="3200" b="1" i="1" dirty="0" smtClean="0"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7107215"/>
              </p:ext>
            </p:extLst>
          </p:nvPr>
        </p:nvGraphicFramePr>
        <p:xfrm>
          <a:off x="130629" y="1465943"/>
          <a:ext cx="9826171" cy="467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57" y="3367314"/>
            <a:ext cx="1973942" cy="34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5143" y="159657"/>
            <a:ext cx="10510095" cy="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Инвестиционные цели определяются типом инвестора и его отношением к риску.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126" y="3228945"/>
            <a:ext cx="183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</a:rPr>
              <a:t>Тип инвестора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59542"/>
            <a:ext cx="12095163" cy="5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7714"/>
            <a:ext cx="11035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Второй этап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проведение анализа ценных бумаг.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Существуют два основных профессиональных подхода к выбору ценных бумаг: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6333396"/>
              </p:ext>
            </p:extLst>
          </p:nvPr>
        </p:nvGraphicFramePr>
        <p:xfrm>
          <a:off x="798285" y="1451428"/>
          <a:ext cx="11016343" cy="53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93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9233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Третий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формирование портфеля.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основе результатов проведенного анализа ценных бумаг с учетом целей конкретного инвестора  производится отбор инвестиционных активов в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портфель.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914" y="3730170"/>
            <a:ext cx="8723086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  <a:t>Четвертый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этап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– ревизия портфеля. Портфель подлежит периодической ревизии с тем, чтобы его содержимое не пришло в противоречие с изменившейся экономической обстановкой, инвестиционными качествами отдельных ценных бумаг, а также целями инвестора.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7" y="928914"/>
            <a:ext cx="4441372" cy="33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570"/>
            <a:ext cx="3461657" cy="395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67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46744"/>
            <a:ext cx="100874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Пятый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связан с периодической оценкой эффективности портфеля с точки зрения полученного дохода и риска.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146629"/>
            <a:ext cx="118436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Правило "средних и стандартного отклонения"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( правило Е-б)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Опасающийся риска инвестор, выбирая из двух видов ценных бумаг, предпочтет первую,                         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или равна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а 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или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и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равна  или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Среди всех возможных вариантов портфелей можно выбрать портфели, которые при заданном уровне риска имеют максимальную норму дохода,  а при заданной норме дохода имеют минимальный риск.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Такие портфели  называются  </a:t>
            </a:r>
            <a:r>
              <a:rPr lang="ru-RU" sz="2800" b="1" i="1" kern="0" dirty="0">
                <a:solidFill>
                  <a:srgbClr val="000000"/>
                </a:solidFill>
                <a:latin typeface="Times New Roman"/>
              </a:rPr>
              <a:t>эффективными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 а  вся  их  совокупность называется набором эффективных портфелей.</a:t>
            </a:r>
          </a:p>
        </p:txBody>
      </p:sp>
    </p:spTree>
    <p:extLst>
      <p:ext uri="{BB962C8B-B14F-4D97-AF65-F5344CB8AC3E}">
        <p14:creationId xmlns:p14="http://schemas.microsoft.com/office/powerpoint/2010/main" val="26169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275772"/>
            <a:ext cx="869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Выбор оптимального портфеля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7543" y="1422399"/>
            <a:ext cx="795382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Правило Е-б не дает предпочтений ни одному из эффективных портфелей.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Из всего набора эффективных портфелей инвестор выбирает для себя один оптимальный  портфель.  Этот  выбор зависит от его отношения к риску,  от того, насколько он опасается риска и какую премию за риск он требует.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4629"/>
            <a:ext cx="3846286" cy="52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5" y="261258"/>
            <a:ext cx="101327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rgbClr val="000000"/>
                </a:solidFill>
                <a:latin typeface="Times New Roman"/>
              </a:rPr>
              <a:t>5.Диверсификация </a:t>
            </a:r>
            <a:r>
              <a:rPr lang="ru-RU" sz="3600" b="1" kern="0" dirty="0">
                <a:solidFill>
                  <a:srgbClr val="000000"/>
                </a:solidFill>
                <a:latin typeface="Times New Roman"/>
              </a:rPr>
              <a:t>и снижение риска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5" y="1016002"/>
            <a:ext cx="1123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бр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= Диверсифицируемый риск + Систематический риск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4629"/>
            <a:ext cx="115107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Диверсифицируемый риск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зависит от специфики фирм, являющихся объектом инвестиций, уникальности условий их деятельности и принимаемых решений. Факторы риска воздействуют только на отдельную фирму. Также называется «несистематический риск».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Систематический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определяется общим состоянием  экономики  и колебаниями рынка. Характерно множество экономических источников риска, воздействующих на весь фондовый рынок Эти факторы влияют на все фирмы более или менее одинаково, хотя и с разной силой, и поэтому риск, определяемый ими, не может быть  снижен диверсификацией. Также называется «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</a:rPr>
              <a:t>недиверсифицируемым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риском».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Систематический  риск измеряется коэффициентом</a:t>
            </a:r>
            <a:r>
              <a:rPr lang="en-US" sz="2800" kern="0" dirty="0">
                <a:solidFill>
                  <a:srgbClr val="00B050"/>
                </a:solidFill>
                <a:latin typeface="Times New Roman"/>
              </a:rPr>
              <a:t> beta, </a:t>
            </a: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характеризующим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чувствительность к рыночным изменениям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64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478971"/>
            <a:ext cx="807141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формирования портфеля ценных бумаг, при котором снижение риска достигается за счет включения в портфель большого числа различных акций, называется диверсификацией. Основоположником данной теории считается Гарри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1952 г. американский экономист 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 будущем лауреат Нобелевской премии в области экономики (1990 г.)) опубликовал фундаментальную работу, которая является до настоящего момента основой подхода к инвестициям с точки зрения современной теории формирования портфеля. Диверсификация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стратегия максимально возможного снижения риска при сохранении требуемого уровня доходности; она состоит в выборе таких активов, доходности которых будут иметь наименее возможную корреляцию.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0" y="1976438"/>
            <a:ext cx="3077030" cy="4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4" y="2191657"/>
            <a:ext cx="10043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Согласно теории Г. </a:t>
            </a:r>
            <a:r>
              <a:rPr lang="ru-RU" sz="2400" dirty="0" err="1"/>
              <a:t>Марковица</a:t>
            </a:r>
            <a:r>
              <a:rPr lang="ru-RU" sz="2400" dirty="0"/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</a:t>
            </a:r>
            <a:r>
              <a:rPr lang="ru-RU" sz="2000" dirty="0"/>
              <a:t>тклонения.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"/>
            <a:ext cx="10043885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2357438"/>
            <a:ext cx="2031999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9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78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6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2.Классификация инвестиционных портфелей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4.Последовательность формирования инвестиционного портфеля ценных бумаг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5.Диверсификация и снижение риска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базовыми моделями управления портфелем активов, а также  с теорией ценообразования и опционов, с концепциями формирования доходности финансовых активов.</a:t>
            </a:r>
          </a:p>
          <a:p>
            <a:pPr lvl="0" algn="just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 студентов   применять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практике базовые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 управления портфелем активов.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01600"/>
            <a:ext cx="1072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стала огромным шагом на пути создания модели оценки стоимости активов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Asset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Pricing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(CAPM).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оценки стоимости активов описывает взаимосвязь между риском и ожидаемой доходностью активов.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8514"/>
            <a:ext cx="10798628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629" y="4688114"/>
            <a:ext cx="11462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идея CAPM заключается в том, что инвесторы должны получать 2 вида компенсации: за время (временная стоимость денег) и за риск. Стоимость денег во времени представлена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безрисковой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ставкой и является компенсацию инвестору за то, что он размещает денежные средства в какие-либо инвестиции на определенный период времени.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86" y="1671260"/>
            <a:ext cx="1538512" cy="26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" y="246745"/>
            <a:ext cx="91875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осро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</a:t>
            </a:r>
            <a:r>
              <a:rPr lang="ru-RU" sz="2400" b="1" spc="18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Уильям 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Форсайт Шарп </a:t>
            </a: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(16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июня 1934, Бостон, Массачусетс) — американский экономист. Лауреат Нобелевской премии 1990 г. «за работы по теории финансовой экономики». Окончил Калифорнийский университет в Лос-Анджелесе), степень доктора получил там же (1961). Преподавал в университете штата Вашингтон, Калифорнийском и </a:t>
            </a:r>
            <a:r>
              <a:rPr lang="ru-RU" sz="2400" spc="19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Стэнфордском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университетах.</a:t>
            </a:r>
          </a:p>
          <a:p>
            <a:pPr marL="179705" algn="just">
              <a:spcAft>
                <a:spcPts val="0"/>
              </a:spcAft>
            </a:pP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Шарп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 одним из создателей модели ценообразования активов. Он также создал </a:t>
            </a:r>
            <a:r>
              <a:rPr lang="ru-RU" sz="2400" b="1" i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коэффициент Шарпа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показатель эффективности инвестиционного портфеля (актива), который вычисляется </a:t>
            </a:r>
            <a:r>
              <a:rPr lang="ru-RU" sz="2400" spc="19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отношение средней премии за риск к среднему отклонению портфеля.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1436914"/>
            <a:ext cx="2786742" cy="48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9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74172"/>
            <a:ext cx="11001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Для определения риска портфеля учитывают взаимный риск ценных бумаг или их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Kовариаци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ю.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832522"/>
            <a:ext cx="9009289" cy="16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449626"/>
            <a:ext cx="8929914" cy="26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5167086"/>
            <a:ext cx="10609942" cy="1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4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060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Kоэффициент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корреляции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191657"/>
            <a:ext cx="11146972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114" y="631373"/>
            <a:ext cx="11611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Коэффициент корреляции - это мера линейной зависимости двух случайных величин в теории вероятностей и статистике. Некоторые виды коэффициентов корреляции могут быть положительными или отрицательными. В первом случае предполагается, что мы можем определить только наличие или отсутствие связи, а во втором - также и её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73695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203201"/>
            <a:ext cx="112195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400" spc="3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тф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еш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3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1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в.</a:t>
            </a:r>
            <a:r>
              <a:rPr lang="ru-RU" sz="2400" spc="2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2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2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тк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2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аз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м,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в,</a:t>
            </a:r>
            <a:r>
              <a:rPr lang="ru-RU" sz="2400" spc="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6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ух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 с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 -1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+1.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171" y="2656114"/>
            <a:ext cx="115678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риском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показателем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beta 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имеющей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средн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значения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риска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соответствуют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показатели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= 1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Em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безрисковые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ценные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с 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Уравнение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проходящей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через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точки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и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задается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формулой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5641547"/>
            <a:ext cx="6908800" cy="88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2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64457"/>
            <a:ext cx="1104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расчета риска портфеля, состоящего из трех активов А, В и С.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Удельные веса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бумаги А -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 бумаги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Ковариация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доходностей бумаг: А-В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АС –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В-С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Риск портфеля равен: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δ = √ 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Сον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i=1   y=1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+ 0,2*0,5*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+ 0,3*0,2*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+ 0,3*0,3*20*20 + 0,3*0,5*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+ 0,5*0,2*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+ 0,5*0,3*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134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464457"/>
            <a:ext cx="112630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78971"/>
            <a:ext cx="998582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6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290286"/>
            <a:ext cx="10130971" cy="61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420914"/>
            <a:ext cx="9564914" cy="59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4" y="420914"/>
            <a:ext cx="9637484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Набор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активов одного инвестора называется его   портфелем.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Портфель инвестиций-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сформированная в соответствии с инвестиционными целями инвестора совокупность объектов инвестирования, рассматриваемая как целостный объект инвестирования.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Главная цель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формирования инвестиционного портфеля компании-обеспечении реализации  ее инвестиционной стратегии.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Размещение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нескольких  активов в портфеле называется –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диверсификацией. </a:t>
            </a:r>
            <a:r>
              <a:rPr lang="ru-RU" sz="2400" b="1" u="sng" kern="0" dirty="0">
                <a:solidFill>
                  <a:srgbClr val="000000"/>
                </a:solidFill>
                <a:latin typeface="Times New Roman"/>
              </a:rPr>
              <a:t>Диверсификация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Стратегия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уменьшения риска путем распределения его между большим числом проектов в портфеле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инвестиций. Период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времени, на который инвестор вкладывает свои деньги в определенный вид активов, называется  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горизонтом инвестирования.</a:t>
            </a:r>
          </a:p>
        </p:txBody>
      </p:sp>
      <p:pic>
        <p:nvPicPr>
          <p:cNvPr id="2051" name="Picture 3" descr="C:\Users\user\Desktop\портвель активов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8" y="1886857"/>
            <a:ext cx="2307771" cy="4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7" y="551543"/>
            <a:ext cx="11567884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9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01600"/>
            <a:ext cx="9274629" cy="32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3381829"/>
            <a:ext cx="7832499" cy="13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957943"/>
            <a:ext cx="11103427" cy="49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20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"/>
            <a:ext cx="11137900" cy="68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3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379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84763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ени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r>
              <a:rPr lang="ru-RU" sz="3200" spc="25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вы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ра</a:t>
            </a:r>
            <a:r>
              <a:rPr lang="ru-RU" sz="3200" spc="8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тим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ль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14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32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3200" spc="1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4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еди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11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эф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кти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х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ет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3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2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чш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6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ля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ес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7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3200" b="1" spc="14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Эффективный портфель- 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портфель, удовлетворяющий требованиям минимального риска и максимального дохода.</a:t>
            </a:r>
          </a:p>
          <a:p>
            <a:pPr algn="just"/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29" y="2336800"/>
            <a:ext cx="3120569" cy="4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"/>
            <a:ext cx="12540343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8207" cy="17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435429"/>
            <a:ext cx="95358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58" y="2220686"/>
            <a:ext cx="2380341" cy="42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57" y="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28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2.Классификация инвестиционных портфелей 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89525"/>
              </p:ext>
            </p:extLst>
          </p:nvPr>
        </p:nvGraphicFramePr>
        <p:xfrm>
          <a:off x="130628" y="461665"/>
          <a:ext cx="12061372" cy="625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Классификационный</a:t>
                      </a:r>
                      <a:r>
                        <a:rPr lang="ru-RU" sz="2400" baseline="0" dirty="0" smtClean="0"/>
                        <a:t> признак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Тип инвестиционного портфеля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видам объектов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реальных инвестиций(инвестиционных проектов)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ценных бумаг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3.Портфель прочих объектов(валютный, депозитный)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4.Смешанный инвестиционный портфель(совокупный)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характеру формирования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роста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отношению к рискам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1.Консервативный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низкорисковый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2.Умеренный портфель(компромиссный,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среднерисковый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3.Агрессивный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спекулятивный,высокорисковый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степени ликвидности инвестиционных объектов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1.Высоколиквидный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2.Среднеликвидный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портфель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3.Низколиквидный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условиям налогообложения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1.Налогооблагаемый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2.Портфель, имеющий льготное налогообложение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4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достигнутому соответствию целям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1.Сбалансированный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2.Несбалансированый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45143"/>
            <a:ext cx="1103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8364"/>
            <a:ext cx="3947886" cy="61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0577567"/>
              </p:ext>
            </p:extLst>
          </p:nvPr>
        </p:nvGraphicFramePr>
        <p:xfrm>
          <a:off x="4078515" y="719666"/>
          <a:ext cx="756194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"/>
            <a:ext cx="10174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4.Последовательность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формирования инвестиционного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портфеля ценных бумаг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4745925"/>
              </p:ext>
            </p:extLst>
          </p:nvPr>
        </p:nvGraphicFramePr>
        <p:xfrm>
          <a:off x="72572" y="997650"/>
          <a:ext cx="8418286" cy="58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8" y="1683657"/>
            <a:ext cx="3425371" cy="517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4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1474</Words>
  <Application>Microsoft Office PowerPoint</Application>
  <PresentationFormat>Широкоэкранный</PresentationFormat>
  <Paragraphs>127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Courier New</vt:lpstr>
      <vt:lpstr>Symbol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275</cp:revision>
  <dcterms:created xsi:type="dcterms:W3CDTF">2016-03-13T21:05:59Z</dcterms:created>
  <dcterms:modified xsi:type="dcterms:W3CDTF">2023-01-10T18:31:00Z</dcterms:modified>
</cp:coreProperties>
</file>